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b414cffbe8a40e7" /><Relationship Type="http://schemas.openxmlformats.org/officeDocument/2006/relationships/extended-properties" Target="/docProps/app.xml" Id="Rf476fb7b0b034d92" /><Relationship Type="http://schemas.openxmlformats.org/officeDocument/2006/relationships/officeDocument" Target="/ppt/presentation.xml" Id="R34319a6c2d6d4a2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5a61e1cf4d341f7"/>
  </p:sldMasterIdLst>
  <p:notesMasterIdLst>
    <p:notesMasterId xmlns:r="http://schemas.openxmlformats.org/officeDocument/2006/relationships" r:id="Rcd6efa1ad78e46e3"/>
  </p:notesMasterIdLst>
  <p:sldIdLst>
    <p:sldId xmlns:r="http://schemas.openxmlformats.org/officeDocument/2006/relationships" id="256" r:id="R0b216595a7fe4d44"/>
    <p:sldId xmlns:r="http://schemas.openxmlformats.org/officeDocument/2006/relationships" id="257" r:id="R447a15e9923e4844"/>
    <p:sldId xmlns:r="http://schemas.openxmlformats.org/officeDocument/2006/relationships" id="258" r:id="R678a6bedbfdf4df6"/>
    <p:sldId xmlns:r="http://schemas.openxmlformats.org/officeDocument/2006/relationships" id="259" r:id="R341474f00c014f9b"/>
    <p:sldId xmlns:r="http://schemas.openxmlformats.org/officeDocument/2006/relationships" id="260" r:id="R6ad96d5ef57540e7"/>
    <p:sldId xmlns:r="http://schemas.openxmlformats.org/officeDocument/2006/relationships" id="261" r:id="R940475e5d72b4b7c"/>
    <p:sldId xmlns:r="http://schemas.openxmlformats.org/officeDocument/2006/relationships" id="262" r:id="R35ef54e815ca4e52"/>
    <p:sldId xmlns:r="http://schemas.openxmlformats.org/officeDocument/2006/relationships" id="263" r:id="R7ae536cf0ea34c3e"/>
    <p:sldId xmlns:r="http://schemas.openxmlformats.org/officeDocument/2006/relationships" id="264" r:id="R60da182e07b64439"/>
    <p:sldId xmlns:r="http://schemas.openxmlformats.org/officeDocument/2006/relationships" id="265" r:id="R877bc6ddb15848d7"/>
    <p:sldId xmlns:r="http://schemas.openxmlformats.org/officeDocument/2006/relationships" id="266" r:id="R84ecccf85f6f4938"/>
    <p:sldId xmlns:r="http://schemas.openxmlformats.org/officeDocument/2006/relationships" id="267" r:id="R4b11321af6644f18"/>
    <p:sldId xmlns:r="http://schemas.openxmlformats.org/officeDocument/2006/relationships" id="268" r:id="Re8b60e10f62448da"/>
    <p:sldId xmlns:r="http://schemas.openxmlformats.org/officeDocument/2006/relationships" id="269" r:id="R28b2fb597ff14194"/>
    <p:sldId xmlns:r="http://schemas.openxmlformats.org/officeDocument/2006/relationships" id="270" r:id="R19e5e50e062b4596"/>
    <p:sldId xmlns:r="http://schemas.openxmlformats.org/officeDocument/2006/relationships" id="271" r:id="R2112d77f61084e6a"/>
    <p:sldId xmlns:r="http://schemas.openxmlformats.org/officeDocument/2006/relationships" id="272" r:id="R3fe48cbc6087439c"/>
    <p:sldId xmlns:r="http://schemas.openxmlformats.org/officeDocument/2006/relationships" id="273" r:id="Rfe7ae4e392814919"/>
    <p:sldId xmlns:r="http://schemas.openxmlformats.org/officeDocument/2006/relationships" id="274" r:id="Raa9f73ab38bc44cd"/>
    <p:sldId xmlns:r="http://schemas.openxmlformats.org/officeDocument/2006/relationships" id="275" r:id="R760ee8339eb44738"/>
    <p:sldId xmlns:r="http://schemas.openxmlformats.org/officeDocument/2006/relationships" id="276" r:id="Rec9940974c3149c0"/>
    <p:sldId xmlns:r="http://schemas.openxmlformats.org/officeDocument/2006/relationships" id="277" r:id="R19dfca092e3545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b1bd3f8add4421e" /><Relationship Type="http://schemas.openxmlformats.org/officeDocument/2006/relationships/slideMaster" Target="/ppt/slideMasters/slideMaster1.xml" Id="R05a61e1cf4d341f7" /><Relationship Type="http://schemas.openxmlformats.org/officeDocument/2006/relationships/notesMaster" Target="/ppt/notesMasters/notesMaster1.xml" Id="Rcd6efa1ad78e46e3" /><Relationship Type="http://schemas.openxmlformats.org/officeDocument/2006/relationships/presProps" Target="/ppt/presProps.xml" Id="R444da714faed4be8" /><Relationship Type="http://schemas.openxmlformats.org/officeDocument/2006/relationships/tableStyles" Target="/ppt/tableStyles.xml" Id="R44dca181eaec4b29" /><Relationship Type="http://schemas.openxmlformats.org/officeDocument/2006/relationships/slide" Target="/ppt/slides/slide1.xml" Id="R0b216595a7fe4d44" /><Relationship Type="http://schemas.openxmlformats.org/officeDocument/2006/relationships/slide" Target="/ppt/slides/slide2.xml" Id="R447a15e9923e4844" /><Relationship Type="http://schemas.openxmlformats.org/officeDocument/2006/relationships/slide" Target="/ppt/slides/slide3.xml" Id="R678a6bedbfdf4df6" /><Relationship Type="http://schemas.openxmlformats.org/officeDocument/2006/relationships/slide" Target="/ppt/slides/slide4.xml" Id="R341474f00c014f9b" /><Relationship Type="http://schemas.openxmlformats.org/officeDocument/2006/relationships/slide" Target="/ppt/slides/slide5.xml" Id="R6ad96d5ef57540e7" /><Relationship Type="http://schemas.openxmlformats.org/officeDocument/2006/relationships/slide" Target="/ppt/slides/slide6.xml" Id="R940475e5d72b4b7c" /><Relationship Type="http://schemas.openxmlformats.org/officeDocument/2006/relationships/slide" Target="/ppt/slides/slide7.xml" Id="R35ef54e815ca4e52" /><Relationship Type="http://schemas.openxmlformats.org/officeDocument/2006/relationships/slide" Target="/ppt/slides/slide8.xml" Id="R7ae536cf0ea34c3e" /><Relationship Type="http://schemas.openxmlformats.org/officeDocument/2006/relationships/slide" Target="/ppt/slides/slide9.xml" Id="R60da182e07b64439" /><Relationship Type="http://schemas.openxmlformats.org/officeDocument/2006/relationships/slide" Target="/ppt/slides/slide10.xml" Id="R877bc6ddb15848d7" /><Relationship Type="http://schemas.openxmlformats.org/officeDocument/2006/relationships/slide" Target="/ppt/slides/slide11.xml" Id="R84ecccf85f6f4938" /><Relationship Type="http://schemas.openxmlformats.org/officeDocument/2006/relationships/slide" Target="/ppt/slides/slide12.xml" Id="R4b11321af6644f18" /><Relationship Type="http://schemas.openxmlformats.org/officeDocument/2006/relationships/slide" Target="/ppt/slides/slide13.xml" Id="Re8b60e10f62448da" /><Relationship Type="http://schemas.openxmlformats.org/officeDocument/2006/relationships/slide" Target="/ppt/slides/slide14.xml" Id="R28b2fb597ff14194" /><Relationship Type="http://schemas.openxmlformats.org/officeDocument/2006/relationships/slide" Target="/ppt/slides/slide15.xml" Id="R19e5e50e062b4596" /><Relationship Type="http://schemas.openxmlformats.org/officeDocument/2006/relationships/slide" Target="/ppt/slides/slide16.xml" Id="R2112d77f61084e6a" /><Relationship Type="http://schemas.openxmlformats.org/officeDocument/2006/relationships/slide" Target="/ppt/slides/slide17.xml" Id="R3fe48cbc6087439c" /><Relationship Type="http://schemas.openxmlformats.org/officeDocument/2006/relationships/slide" Target="/ppt/slides/slide18.xml" Id="Rfe7ae4e392814919" /><Relationship Type="http://schemas.openxmlformats.org/officeDocument/2006/relationships/slide" Target="/ppt/slides/slide19.xml" Id="Raa9f73ab38bc44cd" /><Relationship Type="http://schemas.openxmlformats.org/officeDocument/2006/relationships/slide" Target="/ppt/slides/slide20.xml" Id="R760ee8339eb44738" /><Relationship Type="http://schemas.openxmlformats.org/officeDocument/2006/relationships/slide" Target="/ppt/slides/slide21.xml" Id="Rec9940974c3149c0" /><Relationship Type="http://schemas.openxmlformats.org/officeDocument/2006/relationships/slide" Target="/ppt/slides/slide22.xml" Id="R19dfca092e3545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761eb3257c4f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8827530f2794510" /><Relationship Type="http://schemas.openxmlformats.org/officeDocument/2006/relationships/notesMaster" Target="/ppt/notesMasters/notesMaster1.xml" Id="R942c5a612b4743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cb48ff628d4b62" /><Relationship Type="http://schemas.openxmlformats.org/officeDocument/2006/relationships/notesMaster" Target="/ppt/notesMasters/notesMaster1.xml" Id="Ra9c1aad04bd94b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d9e527a6068445e" /><Relationship Type="http://schemas.openxmlformats.org/officeDocument/2006/relationships/notesMaster" Target="/ppt/notesMasters/notesMaster1.xml" Id="Red18c41212334e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caf221fd93483d" /><Relationship Type="http://schemas.openxmlformats.org/officeDocument/2006/relationships/notesMaster" Target="/ppt/notesMasters/notesMaster1.xml" Id="Rab1e5f545a34427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c7290b4eaf49b3" /><Relationship Type="http://schemas.openxmlformats.org/officeDocument/2006/relationships/notesMaster" Target="/ppt/notesMasters/notesMaster1.xml" Id="Raa8998d52a924a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89f25a95ed54c14" /><Relationship Type="http://schemas.openxmlformats.org/officeDocument/2006/relationships/notesMaster" Target="/ppt/notesMasters/notesMaster1.xml" Id="R291aa5cb0a004e9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273a6b18ac42d0" /><Relationship Type="http://schemas.openxmlformats.org/officeDocument/2006/relationships/notesMaster" Target="/ppt/notesMasters/notesMaster1.xml" Id="Rc00961c998d345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faf7732f2b4d49" /><Relationship Type="http://schemas.openxmlformats.org/officeDocument/2006/relationships/notesMaster" Target="/ppt/notesMasters/notesMaster1.xml" Id="Rf8b1dcc91d87409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4c0f559ff4a49d7" /><Relationship Type="http://schemas.openxmlformats.org/officeDocument/2006/relationships/notesMaster" Target="/ppt/notesMasters/notesMaster1.xml" Id="Rd4752c3ee655468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6b9587e241455a" /><Relationship Type="http://schemas.openxmlformats.org/officeDocument/2006/relationships/notesMaster" Target="/ppt/notesMasters/notesMaster1.xml" Id="R14edfd4384c2481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c90cae9b7554b12" /><Relationship Type="http://schemas.openxmlformats.org/officeDocument/2006/relationships/notesMaster" Target="/ppt/notesMasters/notesMaster1.xml" Id="R52cb4b69d27d46f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c2a786c21da4bb6" /><Relationship Type="http://schemas.openxmlformats.org/officeDocument/2006/relationships/notesMaster" Target="/ppt/notesMasters/notesMaster1.xml" Id="R69f55f01d19342c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3911faecee3474d" /><Relationship Type="http://schemas.openxmlformats.org/officeDocument/2006/relationships/notesMaster" Target="/ppt/notesMasters/notesMaster1.xml" Id="R15536faf9a344cf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33a0f776f924ceb" /><Relationship Type="http://schemas.openxmlformats.org/officeDocument/2006/relationships/notesMaster" Target="/ppt/notesMasters/notesMaster1.xml" Id="R9ce321f856de49c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3e701d3c54248e9" /><Relationship Type="http://schemas.openxmlformats.org/officeDocument/2006/relationships/notesMaster" Target="/ppt/notesMasters/notesMaster1.xml" Id="R0cf6669e1132406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eebc6df811c495c" /><Relationship Type="http://schemas.openxmlformats.org/officeDocument/2006/relationships/notesMaster" Target="/ppt/notesMasters/notesMaster1.xml" Id="R97dfbfc563a5463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3423882bb854047" /><Relationship Type="http://schemas.openxmlformats.org/officeDocument/2006/relationships/notesMaster" Target="/ppt/notesMasters/notesMaster1.xml" Id="R793761df6c26477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fbcc832aed84600" /><Relationship Type="http://schemas.openxmlformats.org/officeDocument/2006/relationships/notesMaster" Target="/ppt/notesMasters/notesMaster1.xml" Id="R1c7ec325b85d4e1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d7c3f82fea549c7" /><Relationship Type="http://schemas.openxmlformats.org/officeDocument/2006/relationships/notesMaster" Target="/ppt/notesMasters/notesMaster1.xml" Id="R202a582e11f947f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b2a0ee8408b4557" /><Relationship Type="http://schemas.openxmlformats.org/officeDocument/2006/relationships/notesMaster" Target="/ppt/notesMasters/notesMaster1.xml" Id="R6c9370be8bf74a6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0d2dfbc18b14d58" /><Relationship Type="http://schemas.openxmlformats.org/officeDocument/2006/relationships/notesMaster" Target="/ppt/notesMasters/notesMaster1.xml" Id="R8ef3f6da170a42a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3a88aa34e8a41c2" /><Relationship Type="http://schemas.openxmlformats.org/officeDocument/2006/relationships/notesMaster" Target="/ppt/notesMasters/notesMaster1.xml" Id="Re8b17434b68d48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5da496601f402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d03b127c414ae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d7a00288de449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5535018960498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7632b6e5604e5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eb6acf0fde48c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39FCA25-05B8-40C6-9B0C-F5BD7BBEE2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950DF79-4109-462F-941C-6DEB056E384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AF5AF35-A497-42C7-A49F-EA0255FD48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E6E00C5-EC5B-495D-B90A-CA8499B027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999A7A4-291E-4A74-8300-C5240AFFCF9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05C61D4-6923-4A13-A900-9D6FE4018E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65301D1-1148-426A-BC5D-1F0FAFEAAE0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EB964CD-20A8-491F-A806-CF178E5B9AD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9BCBE14-B78C-46EE-92E4-E8F873D6A1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9F769CE-F3F6-43AE-8EAE-58A5C36C3BE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a7341b77c248bf" /><Relationship Type="http://schemas.openxmlformats.org/officeDocument/2006/relationships/slideLayout" Target="/ppt/slideLayouts/slideLayout1.xml" Id="R90190ec5c4764e03" /><Relationship Type="http://schemas.openxmlformats.org/officeDocument/2006/relationships/slideLayout" Target="/ppt/slideLayouts/slideLayout2.xml" Id="R1399b7dc36ff4e53" /><Relationship Type="http://schemas.openxmlformats.org/officeDocument/2006/relationships/slideLayout" Target="/ppt/slideLayouts/slideLayout3.xml" Id="Ra65f3f1d3d504a63" /><Relationship Type="http://schemas.openxmlformats.org/officeDocument/2006/relationships/slideLayout" Target="/ppt/slideLayouts/slideLayout4.xml" Id="R5d5097d024c14734" /><Relationship Type="http://schemas.openxmlformats.org/officeDocument/2006/relationships/slideLayout" Target="/ppt/slideLayouts/slideLayout5.xml" Id="R5a131133edfe40cb" /><Relationship Type="http://schemas.openxmlformats.org/officeDocument/2006/relationships/slideLayout" Target="/ppt/slideLayouts/slideLayout6.xml" Id="R3bcf0010f4b848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0190ec5c4764e03"/>
    <p:sldLayoutId xmlns:r="http://schemas.openxmlformats.org/officeDocument/2006/relationships" id="2147483650" r:id="R1399b7dc36ff4e53"/>
    <p:sldLayoutId xmlns:r="http://schemas.openxmlformats.org/officeDocument/2006/relationships" id="2147483651" r:id="Ra65f3f1d3d504a63"/>
    <p:sldLayoutId xmlns:r="http://schemas.openxmlformats.org/officeDocument/2006/relationships" id="2147483652" r:id="R5d5097d024c14734"/>
    <p:sldLayoutId xmlns:r="http://schemas.openxmlformats.org/officeDocument/2006/relationships" id="2147483653" r:id="R5a131133edfe40cb"/>
    <p:sldLayoutId xmlns:r="http://schemas.openxmlformats.org/officeDocument/2006/relationships" id="2147483654" r:id="R3bcf0010f4b848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b0c855e5ed4149" /><Relationship Type="http://schemas.openxmlformats.org/officeDocument/2006/relationships/image" Target="/ppt/media/image.jpeg" Id="Rd98137d505f14f43" /><Relationship Type="http://schemas.openxmlformats.org/officeDocument/2006/relationships/notesSlide" Target="/ppt/notesSlides/notesSlide1.xml" Id="R77d3d30e00bb4d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0e6d76b9214c6d" /><Relationship Type="http://schemas.openxmlformats.org/officeDocument/2006/relationships/image" Target="/ppt/media/image2.jpeg" Id="R632d07a1acc44e22" /><Relationship Type="http://schemas.openxmlformats.org/officeDocument/2006/relationships/notesSlide" Target="/ppt/notesSlides/notesSlide2.xml" Id="Rff9130469c1e40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2c6198e3724cd6" /><Relationship Type="http://schemas.openxmlformats.org/officeDocument/2006/relationships/image" Target="/ppt/media/image3.jpeg" Id="Ra6712903c13c413a" /><Relationship Type="http://schemas.openxmlformats.org/officeDocument/2006/relationships/notesSlide" Target="/ppt/notesSlides/notesSlide3.xml" Id="R2896fb30eed84ef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abe264c53f411c" /><Relationship Type="http://schemas.openxmlformats.org/officeDocument/2006/relationships/image" Target="/ppt/media/image4.jpeg" Id="R7a880105235c4dd8" /><Relationship Type="http://schemas.openxmlformats.org/officeDocument/2006/relationships/notesSlide" Target="/ppt/notesSlides/notesSlide4.xml" Id="Rce7f7149cc8a4ca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ea767dc85045e6" /><Relationship Type="http://schemas.openxmlformats.org/officeDocument/2006/relationships/image" Target="/ppt/media/image5.jpeg" Id="R788c41d31d3148b0" /><Relationship Type="http://schemas.openxmlformats.org/officeDocument/2006/relationships/notesSlide" Target="/ppt/notesSlides/notesSlide5.xml" Id="R4f4cc558c4454f6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fd4d3e2cb045bc" /><Relationship Type="http://schemas.openxmlformats.org/officeDocument/2006/relationships/image" Target="/ppt/media/image6.jpeg" Id="R9465f06be68c4279" /><Relationship Type="http://schemas.openxmlformats.org/officeDocument/2006/relationships/notesSlide" Target="/ppt/notesSlides/notesSlide6.xml" Id="R5791691e228c48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1fb75b9f204cbe" /><Relationship Type="http://schemas.openxmlformats.org/officeDocument/2006/relationships/notesSlide" Target="/ppt/notesSlides/notesSlide7.xml" Id="Ra4cd87a8049847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9ec8efdbb24cde" /><Relationship Type="http://schemas.openxmlformats.org/officeDocument/2006/relationships/image" Target="/ppt/media/image7.jpeg" Id="R95038c0cff3c419b" /><Relationship Type="http://schemas.openxmlformats.org/officeDocument/2006/relationships/notesSlide" Target="/ppt/notesSlides/notesSlide8.xml" Id="R01ffc1b12bef48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a14e67a0ea413d" /><Relationship Type="http://schemas.openxmlformats.org/officeDocument/2006/relationships/image" Target="/ppt/media/image8.jpeg" Id="Ra396e64a23824d8d" /><Relationship Type="http://schemas.openxmlformats.org/officeDocument/2006/relationships/notesSlide" Target="/ppt/notesSlides/notesSlide9.xml" Id="R8d8c43dd72d0438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e9d5da936a4e39" /><Relationship Type="http://schemas.openxmlformats.org/officeDocument/2006/relationships/image" Target="/ppt/media/image9.jpeg" Id="Rcf5121f6e234479b" /><Relationship Type="http://schemas.openxmlformats.org/officeDocument/2006/relationships/notesSlide" Target="/ppt/notesSlides/notesSlide10.xml" Id="Rd3e50bb7b5214b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cd92a43ac54c9f" /><Relationship Type="http://schemas.openxmlformats.org/officeDocument/2006/relationships/image" Target="/ppt/media/image10.jpeg" Id="Re9a5e659a0cb49a5" /><Relationship Type="http://schemas.openxmlformats.org/officeDocument/2006/relationships/notesSlide" Target="/ppt/notesSlides/notesSlide11.xml" Id="Rd9019130e2b64a6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5a854fb4d24bb2" /><Relationship Type="http://schemas.openxmlformats.org/officeDocument/2006/relationships/image" Target="/ppt/media/image11.jpeg" Id="R1e3ce93c564d45a6" /><Relationship Type="http://schemas.openxmlformats.org/officeDocument/2006/relationships/notesSlide" Target="/ppt/notesSlides/notesSlide12.xml" Id="Rae53ba932ea9466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14d28f6d144685" /><Relationship Type="http://schemas.openxmlformats.org/officeDocument/2006/relationships/image" Target="/ppt/media/image12.jpeg" Id="R259451cb05344af1" /><Relationship Type="http://schemas.openxmlformats.org/officeDocument/2006/relationships/notesSlide" Target="/ppt/notesSlides/notesSlide13.xml" Id="R839037bd0945484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2742b053d84e2d" /><Relationship Type="http://schemas.openxmlformats.org/officeDocument/2006/relationships/notesSlide" Target="/ppt/notesSlides/notesSlide14.xml" Id="Ra94a2c4786964ab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92bdb2b7984818" /><Relationship Type="http://schemas.openxmlformats.org/officeDocument/2006/relationships/notesSlide" Target="/ppt/notesSlides/notesSlide15.xml" Id="Rb386f95f631c4c7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2cdf0c0f2a4d55" /><Relationship Type="http://schemas.openxmlformats.org/officeDocument/2006/relationships/image" Target="/ppt/media/image13.jpeg" Id="R98d2e354e56240ea" /><Relationship Type="http://schemas.openxmlformats.org/officeDocument/2006/relationships/notesSlide" Target="/ppt/notesSlides/notesSlide16.xml" Id="Rad6b13e528e4432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2c7ab48ea64565" /><Relationship Type="http://schemas.openxmlformats.org/officeDocument/2006/relationships/image" Target="/ppt/media/image14.jpeg" Id="R51e3878f182f4af1" /><Relationship Type="http://schemas.openxmlformats.org/officeDocument/2006/relationships/notesSlide" Target="/ppt/notesSlides/notesSlide17.xml" Id="R6437bb7ee26e482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33d8aa72094d10" /><Relationship Type="http://schemas.openxmlformats.org/officeDocument/2006/relationships/image" Target="/ppt/media/image15.jpeg" Id="Rd942a73a67684043" /><Relationship Type="http://schemas.openxmlformats.org/officeDocument/2006/relationships/notesSlide" Target="/ppt/notesSlides/notesSlide18.xml" Id="R1fe0c34a6f984df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3e8eacb66b4b75" /><Relationship Type="http://schemas.openxmlformats.org/officeDocument/2006/relationships/image" Target="/ppt/media/image16.jpeg" Id="R8383f8311faa433e" /><Relationship Type="http://schemas.openxmlformats.org/officeDocument/2006/relationships/notesSlide" Target="/ppt/notesSlides/notesSlide19.xml" Id="Rcf15072b862d470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7ad8a288424d61" /><Relationship Type="http://schemas.openxmlformats.org/officeDocument/2006/relationships/notesSlide" Target="/ppt/notesSlides/notesSlide20.xml" Id="Rb2df26010f6a4bc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6f532ee07d481b" /><Relationship Type="http://schemas.openxmlformats.org/officeDocument/2006/relationships/notesSlide" Target="/ppt/notesSlides/notesSlide21.xml" Id="R7288f6202b55484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e6c4b30d234a45" /><Relationship Type="http://schemas.openxmlformats.org/officeDocument/2006/relationships/notesSlide" Target="/ppt/notesSlides/notesSlide22.xml" Id="R9253189d9e474fe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025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DC52C4-CD3A-451D-AF1F-88F346FE1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0F4085-8534-4CC7-8071-D64714CB2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CDD0D4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CDD0D4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CDD0D4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E73BD1-8EF1-4295-96C6-0E523DDD52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8137d505f14f43"/>
          <a:srcRect xmlns:a="http://schemas.openxmlformats.org/drawingml/2006/main" l="5529" t="0" r="55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0" y="914400"/>
            <a:ext cx="7048500" cy="59436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AB4154-E87D-41D5-87BA-EF250D8DB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4381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57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B4B3D3-9FB9-4088-84D0-89A3B75D4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4143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公司与产品介绍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C6D4E8-6817-4C4C-A07E-833315303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4143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D8DBDF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D8DBDF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D8DBDF"/>
                </a:solidFill>
                <a:latin typeface="PingFang SC"/>
                <a:ea typeface="PingFang SC"/>
                <a:cs typeface="PingFang SC"/>
              </a:rPr>
              <a:t>山东辉煌专用车有限公司</a:t>
            </a:r>
          </a:p>
          <a:p xmlns:a="http://schemas.openxmlformats.org/drawingml/2006/main">
            <a:pPr>
              <a:defRPr sz="2025" b="0">
                <a:solidFill>
                  <a:srgbClr val="D8DBDF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D8DBDF"/>
                </a:solidFill>
                <a:latin typeface="PingFang SC"/>
                <a:ea typeface="PingFang SC"/>
                <a:cs typeface="PingFang SC"/>
              </a:rPr>
              <a:t>中国山东 · 梁山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8861D9-0DB4-4C5F-9392-01628807A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D8DBDF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D8DBDF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D8DBDF"/>
                </a:solidFill>
                <a:latin typeface="PingFang SC"/>
                <a:ea typeface="PingFang SC"/>
                <a:cs typeface="PingFang SC"/>
              </a:rPr>
              <a:t>huihuang.yunwu.asia</a:t>
            </a:r>
          </a:p>
        </p:txBody>
      </p:sp>
    </p:spTree>
    <p:extLst>
      <p:ext uri="{BB962C8B-B14F-4D97-AF65-F5344CB8AC3E}">
        <p14:creationId xmlns:p14="http://schemas.microsoft.com/office/powerpoint/2010/main" val="18608619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C4AEE6-2DBB-438C-8F7C-05930B25B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B62B78-7109-422C-82B4-8EC16368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ECAE46-D999-4E34-A7C6-8A41F2EC7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公司概况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2E79C6-06D6-4F84-BB50-E94874552F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2d07a1acc44e22"/>
          <a:srcRect xmlns:a="http://schemas.openxmlformats.org/drawingml/2006/main" l="0" t="1788" r="0" b="17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01EAD2-5809-4EFC-A57F-97501F972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成立于2014年</a:t>
            </a:r>
          </a:p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位于山东梁山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E1F810-3EB3-45D9-9742-B9A7805E3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山东辉煌专用车有限公司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成立于2014年7月22日。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公司位于山东省济宁市梁山县工业园区。业务涵盖半挂车、专用运输车辆及机械配件。</a:t>
            </a:r>
          </a:p>
        </p:txBody>
      </p:sp>
    </p:spTree>
    <p:extLst>
      <p:ext uri="{BB962C8B-B14F-4D97-AF65-F5344CB8AC3E}">
        <p14:creationId xmlns:p14="http://schemas.microsoft.com/office/powerpoint/2010/main" val="18115215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EDD08B-286C-43F8-850A-83F26D502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4F8053-DCBF-480F-B103-051B3B897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C27FB9-E49C-4688-A995-91D173D4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业务范围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9E08FF-8BF3-4F7E-813B-39E122000A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712903c13c413a"/>
          <a:srcRect xmlns:a="http://schemas.openxmlformats.org/drawingml/2006/main" l="0" t="1788" r="0" b="17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DAC26E-6EC2-4570-9FA9-50E51588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车辆产品与机械配件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8B26E2-14E8-4CC2-AF0F-2682D70D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半挂车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液压动力平板车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特种工程重载车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模块式组合液压挂车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半挂车设计与开发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机械配件制造与销售</a:t>
            </a:r>
          </a:p>
        </p:txBody>
      </p:sp>
    </p:spTree>
    <p:extLst>
      <p:ext uri="{BB962C8B-B14F-4D97-AF65-F5344CB8AC3E}">
        <p14:creationId xmlns:p14="http://schemas.microsoft.com/office/powerpoint/2010/main" val="21231677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539033-A678-4B76-ADDE-3DA94701C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6E5030-319A-4547-93DF-9EA67E2F9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B597C7-F040-41C4-90BA-E49DD501C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车架制造实拍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460761-D361-4A03-B6D5-4BCAED83FD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880105235c4dd8"/>
          <a:srcRect xmlns:a="http://schemas.openxmlformats.org/drawingml/2006/main" l="0" t="1595" r="0" b="15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16FBED-0499-49C8-80FB-5255C580E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车间中的挂车框架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078CC0-6E9B-4D40-9466-4718C1EF8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照片展示挂车框架及制造区域。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沟通配置时，需要结合运输设备重量，确认车架尺寸与大梁参数。</a:t>
            </a:r>
          </a:p>
        </p:txBody>
      </p:sp>
    </p:spTree>
    <p:extLst>
      <p:ext uri="{BB962C8B-B14F-4D97-AF65-F5344CB8AC3E}">
        <p14:creationId xmlns:p14="http://schemas.microsoft.com/office/powerpoint/2010/main" val="452739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066A1D-6C88-4469-9CD9-125FE55AF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DBF492-C8EE-4385-82E9-C9633A264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9B97A3-F15F-4346-B0D2-62E1C2100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车间设备实拍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E98F3E-37B1-46E0-96DF-D8C4DBE384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8c41d31d3148b0"/>
          <a:srcRect xmlns:a="http://schemas.openxmlformats.org/drawingml/2006/main" l="0" t="1595" r="0" b="15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933D8E-E214-428E-AF00-993F374F8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设备与制造作业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47B670-8B3C-404F-81A0-1DEFE1CB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工厂设备与制造作业实拍。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车辆结构、货台形式及配件选择，需结合具体配置进行沟通。</a:t>
            </a:r>
          </a:p>
        </p:txBody>
      </p:sp>
    </p:spTree>
    <p:extLst>
      <p:ext uri="{BB962C8B-B14F-4D97-AF65-F5344CB8AC3E}">
        <p14:creationId xmlns:p14="http://schemas.microsoft.com/office/powerpoint/2010/main" val="10653587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271A2B-0C1C-4975-89CC-590DF73B4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32B40-18C2-4E50-BC54-FC949E931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3DF9B0-7F3F-4C1E-83FE-EA34082E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挂车组装实拍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707F1E-136E-4B5A-8798-850853DF0D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65f06be68c4279"/>
          <a:srcRect xmlns:a="http://schemas.openxmlformats.org/drawingml/2006/main" l="0" t="1595" r="0" b="15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E8ED99-1781-46F3-BE98-F17458694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车架与组装作业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051BD1-C9CE-46D1-A591-C31AB355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工厂照片展示车架与组装作业。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后续白色车配置页列出了悬架、车轮、支腿与爬梯等详细配置。</a:t>
            </a:r>
          </a:p>
        </p:txBody>
      </p:sp>
    </p:spTree>
    <p:extLst>
      <p:ext uri="{BB962C8B-B14F-4D97-AF65-F5344CB8AC3E}">
        <p14:creationId xmlns:p14="http://schemas.microsoft.com/office/powerpoint/2010/main" val="6893783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29D745-6B90-4669-8CC1-33EA08FC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98AFAC-3245-4570-B73B-E4973C53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E12C34-9597-4BB2-87A9-8BB0D764D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产品范围与选型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1CFEA1-C35B-4A72-9B99-65EECA077105}"/>
              </a:ext>
            </a:extLst>
          </p:cNvPr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01568"/>
                <a:gridCol w="3730752"/>
                <a:gridCol w="3840480"/>
              </a:tblGrid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车辆配置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现有资料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选型重点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14米四轴白色挂车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20项客户提供配置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整车尺寸与配件配置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低平板半挂车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60吨参考配置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货台尺寸与装载方式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鹅颈式低平板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60吨参考配置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车轴布局与装载空间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重载低平板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100吨参考配置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设备尺寸与载重要求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多轴低平板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具体配置需沟通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车轴组合与平台尺寸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830428-E239-4583-91F4-35625AC0C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参考载重用于选型沟通，具体订单配置需与辉煌确认。</a:t>
            </a:r>
          </a:p>
        </p:txBody>
      </p:sp>
    </p:spTree>
    <p:extLst>
      <p:ext uri="{BB962C8B-B14F-4D97-AF65-F5344CB8AC3E}">
        <p14:creationId xmlns:p14="http://schemas.microsoft.com/office/powerpoint/2010/main" val="14535025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51B23C-A563-4E72-A981-5685E9F43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086EFE-577C-45F4-95B7-94BFDEDC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E3A6FA-5D09-4C7B-A3DF-3D91F7315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低平板半挂车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D5F3D6-21C8-48B9-8EFE-239C09D93A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038c0cff3c419b"/>
          <a:stretch xmlns:a="http://schemas.openxmlformats.org/drawingml/2006/main"/>
        </p:blipFill>
        <p:spPr>
          <a:xfrm xmlns:a="http://schemas.openxmlformats.org/drawingml/2006/main">
            <a:off x="7239000" y="2019300"/>
            <a:ext cx="4343400" cy="3257550"/>
          </a:xfrm>
          <a:prstGeom xmlns:a="http://schemas.openxmlformats.org/drawingml/2006/main" prst="rect">
            <a:avLst/>
          </a:prstGeom>
        </p:spPr>
      </p:pic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E6FE3E-E713-4F0D-92D6-41371496A843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619125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14588"/>
                <a:gridCol w="3776663"/>
              </a:tblGrid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配置项目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详细配置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载重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60 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外形尺寸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13,000 × 3,000 × 3,400 mm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主梁材质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Q345B 钢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悬挂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机械悬挂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装载爬梯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弹簧爬梯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ABS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可选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8DD675-BA0A-492E-AAC8-A1EA1CC62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照片为客户提供的挂车实拍。表内参数为选型参考配置。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658C8E-835E-454F-90EE-1857C572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最终参数以选定配置及订单确认内容为准。</a:t>
            </a:r>
          </a:p>
        </p:txBody>
      </p:sp>
    </p:spTree>
    <p:extLst>
      <p:ext uri="{BB962C8B-B14F-4D97-AF65-F5344CB8AC3E}">
        <p14:creationId xmlns:p14="http://schemas.microsoft.com/office/powerpoint/2010/main" val="2849348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D8A4BD-571B-4862-A4E3-342D6C837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3E1D15-F1B0-4B90-A7F4-74A5DFA1D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D176BE-586A-4842-9DEB-EFAFCE3B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鹅颈式低平板挂车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0F80D3-35B7-41F0-98F2-AF53B2FAC6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96e64a23824d8d"/>
          <a:stretch xmlns:a="http://schemas.openxmlformats.org/drawingml/2006/main"/>
        </p:blipFill>
        <p:spPr>
          <a:xfrm xmlns:a="http://schemas.openxmlformats.org/drawingml/2006/main">
            <a:off x="7239000" y="2019300"/>
            <a:ext cx="4343400" cy="3257550"/>
          </a:xfrm>
          <a:prstGeom xmlns:a="http://schemas.openxmlformats.org/drawingml/2006/main" prst="rect">
            <a:avLst/>
          </a:prstGeom>
        </p:spPr>
      </p:pic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AD7615-557B-41A6-AF65-134CE08E9506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619125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14588"/>
                <a:gridCol w="3776663"/>
              </a:tblGrid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配置项目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详细配置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载重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60 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外形尺寸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15,800 × 3,000 × 2,200 mm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车轴组合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3 轴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悬挂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重载机械悬挂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电气系统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24 V，LED 灯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主梁材质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Q345B 钢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87359E-01FB-4D30-961E-C3A3318E4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照片为客户提供的挂车实拍。表内参数为选型参考配置。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0E52F8-8B5A-4BCA-822F-E5228F345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最终参数以选定配置及订单确认内容为准。</a:t>
            </a:r>
          </a:p>
        </p:txBody>
      </p:sp>
    </p:spTree>
    <p:extLst>
      <p:ext uri="{BB962C8B-B14F-4D97-AF65-F5344CB8AC3E}">
        <p14:creationId xmlns:p14="http://schemas.microsoft.com/office/powerpoint/2010/main" val="19977562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670C09-8C4F-470B-B748-DCA3B46C5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3894E4-9E9D-4AF8-BEBE-BD7CE9A5A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67B1D0-43BD-4C20-BE6D-25BEF38D3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重载低平板挂车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26806E-6E9B-4E8D-8192-57B60FB05B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5121f6e234479b"/>
          <a:stretch xmlns:a="http://schemas.openxmlformats.org/drawingml/2006/main"/>
        </p:blipFill>
        <p:spPr>
          <a:xfrm xmlns:a="http://schemas.openxmlformats.org/drawingml/2006/main">
            <a:off x="7239000" y="2019300"/>
            <a:ext cx="4343400" cy="3257550"/>
          </a:xfrm>
          <a:prstGeom xmlns:a="http://schemas.openxmlformats.org/drawingml/2006/main" prst="rect">
            <a:avLst/>
          </a:prstGeom>
        </p:spPr>
      </p:pic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80CB94-B8BD-45E1-82B5-6A85AE1309B0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619125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14588"/>
                <a:gridCol w="3776663"/>
              </a:tblGrid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配置项目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详细配置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载重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100 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外形尺寸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17,000 × 3,500 × 2,500 mm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车轴组合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4 轴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轮胎配置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16 × 12R22.5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悬挂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机械悬挂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工具箱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 套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CA78B8-2E40-413F-89D7-FA33AF51F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照片为客户提供的挂车实拍。表内参数为选型参考配置。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8F536C-E471-4064-9C07-6A7E95825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最终参数以选定配置及订单确认内容为准。</a:t>
            </a:r>
          </a:p>
        </p:txBody>
      </p:sp>
    </p:spTree>
    <p:extLst>
      <p:ext uri="{BB962C8B-B14F-4D97-AF65-F5344CB8AC3E}">
        <p14:creationId xmlns:p14="http://schemas.microsoft.com/office/powerpoint/2010/main" val="158440817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E73E1E-1B27-4093-9BD9-D2032697B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16B79B-8CFE-4F65-B325-9CACEFCF8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97D297-4921-4572-8057-4E6969C8F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多轴低平板挂车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2CAB81-322B-4AED-8EBC-86E033B10E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a5e659a0cb49a5"/>
          <a:stretch xmlns:a="http://schemas.openxmlformats.org/drawingml/2006/main"/>
        </p:blipFill>
        <p:spPr>
          <a:xfrm xmlns:a="http://schemas.openxmlformats.org/drawingml/2006/main">
            <a:off x="7239000" y="2012785"/>
            <a:ext cx="4343400" cy="3270580"/>
          </a:xfrm>
          <a:prstGeom xmlns:a="http://schemas.openxmlformats.org/drawingml/2006/main" prst="rect">
            <a:avLst/>
          </a:prstGeom>
        </p:spPr>
      </p:pic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7E6A53-806B-4714-AB15-C38ACC554B31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619125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14588"/>
                <a:gridCol w="3776663"/>
              </a:tblGrid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配置项目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详细配置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车型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多轴低平板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载重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与团队确认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平台尺寸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与团队确认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车轴组合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与团队确认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8120B5-9BD0-440B-AEFF-F979DC999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提供设备重量、尺寸与装载方式，沟通适用配置。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2CAFF9-CB41-4B5E-B82A-4D41315F7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最终参数以选定配置及订单确认内容为准。</a:t>
            </a:r>
          </a:p>
        </p:txBody>
      </p:sp>
    </p:spTree>
    <p:extLst>
      <p:ext uri="{BB962C8B-B14F-4D97-AF65-F5344CB8AC3E}">
        <p14:creationId xmlns:p14="http://schemas.microsoft.com/office/powerpoint/2010/main" val="210997520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FC3657-209F-4AF8-A725-6F7F8A99E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6B301B-AA86-496C-87C3-8DC14C25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1792E9-5CD6-416D-AA72-15C8E45FF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挂车产品实拍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638A74-C19B-4B2B-BBD6-BD1CBA5E0C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3ce93c564d45a6"/>
          <a:srcRect xmlns:a="http://schemas.openxmlformats.org/drawingml/2006/main" l="0" t="13038" r="0" b="130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952625"/>
            <a:ext cx="7524750" cy="41719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7E2C71-5F21-45CB-B3E1-4F340F39A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076450"/>
            <a:ext cx="295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475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对照车辆布局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3DD997-1426-4B02-AC91-8FCDB8DA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190875"/>
            <a:ext cx="2952750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实拍照片展示不同车辆布局与车身颜色。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各车型的尺寸、载重及装载方式需单独确认。</a:t>
            </a:r>
          </a:p>
        </p:txBody>
      </p:sp>
    </p:spTree>
    <p:extLst>
      <p:ext uri="{BB962C8B-B14F-4D97-AF65-F5344CB8AC3E}">
        <p14:creationId xmlns:p14="http://schemas.microsoft.com/office/powerpoint/2010/main" val="449331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48BA26-765C-4814-960D-F5C6E9B3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65DCAA-BF1E-476F-8B83-A3522CE4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669347-B9F7-404D-B9E7-36A383385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14米四轴低平板半挂车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7041B0-2E7C-473E-A29E-D1C6437973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9451cb05344af1"/>
          <a:stretch xmlns:a="http://schemas.openxmlformats.org/drawingml/2006/main"/>
        </p:blipFill>
        <p:spPr>
          <a:xfrm xmlns:a="http://schemas.openxmlformats.org/drawingml/2006/main">
            <a:off x="2983034" y="1905000"/>
            <a:ext cx="6225933" cy="3505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E90F07-A322-4E03-AD08-8D9CAC97C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466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14 × 3.2 × 3.7 米</a:t>
            </a:r>
          </a:p>
          <a:p xmlns:a="http://schemas.openxmlformats.org/drawingml/2006/main">
            <a:pPr>
              <a:defRPr sz="2325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外形尺寸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211BDF-EAA0-4AD4-81BD-EE3A33646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619750"/>
            <a:ext cx="52768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四轴配置与纯平货台</a:t>
            </a:r>
          </a:p>
          <a:p xmlns:a="http://schemas.openxmlformats.org/drawingml/2006/main">
            <a:pPr>
              <a:defRPr sz="23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白色车身</a:t>
            </a:r>
          </a:p>
        </p:txBody>
      </p:sp>
    </p:spTree>
    <p:extLst>
      <p:ext uri="{BB962C8B-B14F-4D97-AF65-F5344CB8AC3E}">
        <p14:creationId xmlns:p14="http://schemas.microsoft.com/office/powerpoint/2010/main" val="182372048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E5A586-008E-4369-8B88-F3202155E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96A05B-BD39-41BF-B2C0-9667BA6B4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7E8A09-2691-4DDA-BA25-13EC6507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尺寸与主体结构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07A863-5D21-49AB-AA64-E562B89981A4}"/>
              </a:ext>
            </a:extLst>
          </p:cNvPr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0972800" cy="4095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9120"/>
                <a:gridCol w="6583680"/>
              </a:tblGrid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配置项目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详细配置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外形尺寸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14,000 × 3,200 × 3,700 mm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车轴数量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4 根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颜色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白色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大梁高度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520 mm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上翼板厚度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16 mm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下翼板厚度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20 mm，下贴加固板条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立板厚度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12 mm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立板加固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加固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D0E8FF-48FD-433C-9877-AE49D8CC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白色车配置依据客户提供的技术表整理。</a:t>
            </a:r>
          </a:p>
        </p:txBody>
      </p:sp>
    </p:spTree>
    <p:extLst>
      <p:ext uri="{BB962C8B-B14F-4D97-AF65-F5344CB8AC3E}">
        <p14:creationId xmlns:p14="http://schemas.microsoft.com/office/powerpoint/2010/main" val="90990891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B0B075-D01A-4C0D-98C1-872ECB25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081811-F0C9-4E20-8E38-6900D600E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B24D67-7F2E-4C22-8824-04F72F621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货台与行走机构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09DD00-F9DB-4005-9210-F5108DABDB3F}"/>
              </a:ext>
            </a:extLst>
          </p:cNvPr>
          <p:cNvGraphicFramePr/>
          <p:nvPr/>
        </p:nvGraphicFramePr>
        <p:xfrm>
          <a:off xmlns:a="http://schemas.openxmlformats.org/drawingml/2006/main" x="609600" y="2047875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9120"/>
                <a:gridCol w="6583680"/>
              </a:tblGrid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配置项目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详细配置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底板结构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高强底板，加三道筋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货台形式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货台面纯平，不做凹芯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轮胎规格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威山 295-60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轮胎数量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16 条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钢圈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厂配加厚，16 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板簧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10 片加厚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悬架系统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加厚悬架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1D7610-BC91-4E22-BD79-E528BD69A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额定载重与轮胎完整规格需按具体订单确认。</a:t>
            </a:r>
          </a:p>
        </p:txBody>
      </p:sp>
    </p:spTree>
    <p:extLst>
      <p:ext uri="{BB962C8B-B14F-4D97-AF65-F5344CB8AC3E}">
        <p14:creationId xmlns:p14="http://schemas.microsoft.com/office/powerpoint/2010/main" val="166439307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023234-D4FE-4EFF-9E04-37635BDCF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EA5F2D-4A0B-4C28-9169-CC85744A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847988-FD69-4972-8086-80D9961A0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装载与辅助配置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35A9C1-1A14-423F-82AC-08506A1242A2}"/>
              </a:ext>
            </a:extLst>
          </p:cNvPr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6524625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09850"/>
                <a:gridCol w="3914775"/>
              </a:tblGrid>
              <a:tr h="635000">
                <a:tc>
                  <a:txBody>
                    <a:bodyPr lIns="95250" tIns="95250" rIns="95250" bIns="952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配置项目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详细配置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635000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支腿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广东富华单动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35000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爬梯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双宽爬梯，宽 950 mm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635000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紧绳器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每侧 8 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35000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直钩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直钩加密加厚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635000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制动阀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威伯科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0C7EF2-D98F-4FCC-A405-1F8D2D6D73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d2e354e56240ea"/>
          <a:stretch xmlns:a="http://schemas.openxmlformats.org/drawingml/2006/main"/>
        </p:blipFill>
        <p:spPr>
          <a:xfrm xmlns:a="http://schemas.openxmlformats.org/drawingml/2006/main">
            <a:off x="8024664" y="2000250"/>
            <a:ext cx="3162598" cy="40481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AAB0DE-8A3C-48AC-A007-2158A8F1D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客户配置列明广东富华支腿及威伯科制动阀。</a:t>
            </a:r>
          </a:p>
        </p:txBody>
      </p:sp>
    </p:spTree>
    <p:extLst>
      <p:ext uri="{BB962C8B-B14F-4D97-AF65-F5344CB8AC3E}">
        <p14:creationId xmlns:p14="http://schemas.microsoft.com/office/powerpoint/2010/main" val="133375160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832A6D-4C89-49AB-9BA0-22CF1D402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F501FB-F245-4ED4-866A-3B539490E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1D015A-21B0-4C68-A65B-C903F5539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大梁与货台选型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25A345-D9D6-4D11-AA0F-A06126F2A6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e3878f182f4af1"/>
          <a:srcRect xmlns:a="http://schemas.openxmlformats.org/drawingml/2006/main" l="0" t="1595" r="0" b="15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2EAA6E-C934-4072-A544-4487D6135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结合运输需求</a:t>
            </a:r>
          </a:p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确认主体结构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B427DB-FB39-42FD-81AF-E58F10D9A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白色车技术表列明520 mm大梁，16 mm上翼板、20 mm下翼板与12 mm立板。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货台为纯平形式，不做凹芯。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其他车辆的大梁及货台参数需分别确认。</a:t>
            </a:r>
          </a:p>
        </p:txBody>
      </p:sp>
    </p:spTree>
    <p:extLst>
      <p:ext uri="{BB962C8B-B14F-4D97-AF65-F5344CB8AC3E}">
        <p14:creationId xmlns:p14="http://schemas.microsoft.com/office/powerpoint/2010/main" val="86747423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24BE54-CBC9-4FF2-989E-E099E4C37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0DF724-9957-494F-9028-37CDB81A0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0E26B3-3B6A-4276-8AF2-78257C0F1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装载方式选型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F7A228-E4A2-4408-9005-F83061FE2B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42a73a67684043"/>
          <a:srcRect xmlns:a="http://schemas.openxmlformats.org/drawingml/2006/main" l="0" t="1595" r="0" b="15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4B3F73-3E9C-4E7C-97B2-F1BA02B98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爬梯与装载空间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165F13-521A-4625-876D-1817AF15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结合设备接近角、履带或车轮宽度，确认装载空间。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白色车技术表列明双宽爬梯，宽950 mm。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选型时确认爬梯尺寸与操作形式。</a:t>
            </a:r>
          </a:p>
        </p:txBody>
      </p:sp>
    </p:spTree>
    <p:extLst>
      <p:ext uri="{BB962C8B-B14F-4D97-AF65-F5344CB8AC3E}">
        <p14:creationId xmlns:p14="http://schemas.microsoft.com/office/powerpoint/2010/main" val="79817872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C54642-2E23-42A9-87AB-B462EC26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59F6E3-9590-4954-8959-1A758F1F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AB89CC-2341-4FB5-885B-706625EB4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配置沟通事项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5C1983-4CB6-4046-AFD8-264C3BD0C0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83f8311faa433e"/>
          <a:srcRect xmlns:a="http://schemas.openxmlformats.org/drawingml/2006/main" l="0" t="1595" r="0" b="15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2D0AF1-B03D-4E78-A467-656098B6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车辆尺寸与配件选型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8E85E1-41F3-4A68-85B1-5FB89FAB7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整车尺寸与可用货台空间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车轴、悬架、轮胎与板簧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支腿与装载爬梯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制动、灯具与钢圈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下单前以书面方式确认选定配置。</a:t>
            </a:r>
          </a:p>
        </p:txBody>
      </p:sp>
    </p:spTree>
    <p:extLst>
      <p:ext uri="{BB962C8B-B14F-4D97-AF65-F5344CB8AC3E}">
        <p14:creationId xmlns:p14="http://schemas.microsoft.com/office/powerpoint/2010/main" val="181939555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1B9021-E6DD-4EDB-B231-5F3116F9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D8BCC8-94D6-424F-A0DF-D0022A87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CC89CA-4714-4E7D-9E44-927C3C3A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询价所需信息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255939-7BDF-47DB-8B30-1386A09406AA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10972800" cy="3857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21024"/>
                <a:gridCol w="7351776"/>
              </a:tblGrid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信息项目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需要提供的内容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运输设备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设备类型、型号与照片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重量与尺寸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设备重量、长宽高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装载方式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设备上下车方式与所需空间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使用条件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目的地、路线限制及当地要求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配置要求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车轴、货台、爬梯及指定配件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订单信息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数量、交付地点与期望时间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832C33-9F1E-4728-96E0-E055BA5A6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当地适用要求、运输安排与交付条款需另行确认。</a:t>
            </a:r>
          </a:p>
        </p:txBody>
      </p:sp>
    </p:spTree>
    <p:extLst>
      <p:ext uri="{BB962C8B-B14F-4D97-AF65-F5344CB8AC3E}">
        <p14:creationId xmlns:p14="http://schemas.microsoft.com/office/powerpoint/2010/main" val="34927019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E3ACD5-188F-478E-A46C-69F15DADF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1BE31C-9657-4D18-BDC7-C9BDD9C3C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21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DB24EB-E405-45B2-B0FC-D033FF6DB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20252A"/>
                </a:solidFill>
                <a:latin typeface="PingFang SC"/>
                <a:ea typeface="PingFang SC"/>
                <a:cs typeface="PingFang SC"/>
              </a:rPr>
              <a:t>订单与服务沟通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71F059-FA0C-4B95-8EC2-2FA6FED6A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4191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配置确认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2B8549-13D2-4C72-B74E-83B344F96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038350"/>
            <a:ext cx="6438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确认车辆尺寸、载重要求及配件清单，依据确定配置沟通报价。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F4B836-03A3-4854-A336-C5B28C50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4191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交付与商务条款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2AF673-C9A0-48B3-8046-C970304F5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524250"/>
            <a:ext cx="6438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按订单确认数量、交付地点、付款条款与交付时间。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A2D17F-C442-4248-AA0D-FBDEEE2B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4191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A292B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BA292B"/>
                </a:solidFill>
                <a:latin typeface="PingFang SC"/>
                <a:ea typeface="PingFang SC"/>
                <a:cs typeface="PingFang SC"/>
              </a:rPr>
              <a:t>服务与维护要求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E7EBD6-81D4-41C6-85E0-DB4E6E42F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010150"/>
            <a:ext cx="6438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971"/>
                </a:solidFill>
                <a:latin typeface="PingFang SC"/>
                <a:ea typeface="PingFang SC"/>
                <a:cs typeface="PingFang SC"/>
              </a:rPr>
              <a:t>下单前沟通保修、操作说明、维护资料及配件需求。</a:t>
            </a:r>
          </a:p>
        </p:txBody>
      </p:sp>
    </p:spTree>
    <p:extLst>
      <p:ext uri="{BB962C8B-B14F-4D97-AF65-F5344CB8AC3E}">
        <p14:creationId xmlns:p14="http://schemas.microsoft.com/office/powerpoint/2010/main" val="95817869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2025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23CA0A-AAFD-4408-AC55-108907E69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FB8DDA-4CC1-48B5-9250-A3C5045C2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CDD0D4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CDD0D4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CDD0D4"/>
                </a:solidFill>
                <a:latin typeface="PingFang SC"/>
                <a:ea typeface="PingFang SC"/>
                <a:cs typeface="PingFang SC"/>
              </a:rPr>
              <a:t>22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007EE4-A234-4BE8-8600-7E51F7843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联系辉煌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B46BA9-6D11-47CD-B7FB-D0287587E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9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9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9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半挂车与专用车辆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8714FF-A440-4F59-9688-C9A046E12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85725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+86 13684939429</a:t>
            </a:r>
          </a:p>
          <a:p xmlns:a="http://schemas.openxmlformats.org/drawingml/2006/main">
            <a:pPr>
              <a:defRPr sz="2550" b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gaoyangy14@gmail.com</a:t>
            </a:r>
          </a:p>
          <a:p xmlns:a="http://schemas.openxmlformats.org/drawingml/2006/main">
            <a:pPr>
              <a:defRPr sz="2550" b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WhatsApp +9875852376888</a:t>
            </a:r>
          </a:p>
          <a:p xmlns:a="http://schemas.openxmlformats.org/drawingml/2006/main">
            <a:pPr>
              <a:defRPr sz="2550" b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huihuang.yunwu.asia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9EAA8A-1C7C-435F-902D-4F0018A4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CDD0D4"/>
                </a:solidFill>
                <a:latin typeface="PingFang SC"/>
                <a:ea typeface="PingFang SC"/>
                <a:cs typeface="PingFang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CDD0D4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CDD0D4"/>
                </a:solidFill>
                <a:latin typeface="PingFang SC"/>
                <a:ea typeface="PingFang SC"/>
                <a:cs typeface="PingFang SC"/>
              </a:rPr>
              <a:t>山东省济宁市梁山县工业园区</a:t>
            </a:r>
          </a:p>
        </p:txBody>
      </p:sp>
    </p:spTree>
    <p:extLst>
      <p:ext uri="{BB962C8B-B14F-4D97-AF65-F5344CB8AC3E}">
        <p14:creationId xmlns:p14="http://schemas.microsoft.com/office/powerpoint/2010/main" val="18367292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2026-10-09T14:05:32.9760000Z</dcterms:created>
  <dcterms:modified xsi:type="dcterms:W3CDTF">2026-10-09T14:05:32.9760000Z</dcterms:modified>
</coreProperties>
</file>