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c57c5adef34d17" /><Relationship Type="http://schemas.openxmlformats.org/officeDocument/2006/relationships/extended-properties" Target="/docProps/app.xml" Id="R73924124c9d74bf8" /><Relationship Type="http://schemas.openxmlformats.org/officeDocument/2006/relationships/officeDocument" Target="/ppt/presentation.xml" Id="Rbaf3d2395a3346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a02f40a86c4e3e"/>
  </p:sldMasterIdLst>
  <p:notesMasterIdLst>
    <p:notesMasterId xmlns:r="http://schemas.openxmlformats.org/officeDocument/2006/relationships" r:id="R9e2a3e599d244f1d"/>
  </p:notesMasterIdLst>
  <p:sldIdLst>
    <p:sldId xmlns:r="http://schemas.openxmlformats.org/officeDocument/2006/relationships" id="256" r:id="Rcdb525f0e31a4711"/>
    <p:sldId xmlns:r="http://schemas.openxmlformats.org/officeDocument/2006/relationships" id="257" r:id="R89de489386a2491c"/>
    <p:sldId xmlns:r="http://schemas.openxmlformats.org/officeDocument/2006/relationships" id="258" r:id="Rf30b78abdd094162"/>
    <p:sldId xmlns:r="http://schemas.openxmlformats.org/officeDocument/2006/relationships" id="259" r:id="R49edf97302ae4faa"/>
    <p:sldId xmlns:r="http://schemas.openxmlformats.org/officeDocument/2006/relationships" id="260" r:id="R3aa53e610b364606"/>
    <p:sldId xmlns:r="http://schemas.openxmlformats.org/officeDocument/2006/relationships" id="261" r:id="R210dab83512847ce"/>
    <p:sldId xmlns:r="http://schemas.openxmlformats.org/officeDocument/2006/relationships" id="262" r:id="R9fa258b9d83b4469"/>
    <p:sldId xmlns:r="http://schemas.openxmlformats.org/officeDocument/2006/relationships" id="263" r:id="Re7d45ab45773492f"/>
    <p:sldId xmlns:r="http://schemas.openxmlformats.org/officeDocument/2006/relationships" id="264" r:id="R9ad18a32cb4a400b"/>
    <p:sldId xmlns:r="http://schemas.openxmlformats.org/officeDocument/2006/relationships" id="265" r:id="Rfc4c01e67b8a40bb"/>
    <p:sldId xmlns:r="http://schemas.openxmlformats.org/officeDocument/2006/relationships" id="266" r:id="R0848f6d69df74107"/>
    <p:sldId xmlns:r="http://schemas.openxmlformats.org/officeDocument/2006/relationships" id="267" r:id="R83bc43357a234b3a"/>
    <p:sldId xmlns:r="http://schemas.openxmlformats.org/officeDocument/2006/relationships" id="268" r:id="Rf2831fca78074c1a"/>
    <p:sldId xmlns:r="http://schemas.openxmlformats.org/officeDocument/2006/relationships" id="269" r:id="R14fa8191c6a0433d"/>
    <p:sldId xmlns:r="http://schemas.openxmlformats.org/officeDocument/2006/relationships" id="270" r:id="Rcebccbb33d5b4575"/>
    <p:sldId xmlns:r="http://schemas.openxmlformats.org/officeDocument/2006/relationships" id="271" r:id="R2a71e67f82fb4ad1"/>
    <p:sldId xmlns:r="http://schemas.openxmlformats.org/officeDocument/2006/relationships" id="272" r:id="Re1c50dd358f54852"/>
    <p:sldId xmlns:r="http://schemas.openxmlformats.org/officeDocument/2006/relationships" id="273" r:id="R10ace14afd1a49c4"/>
    <p:sldId xmlns:r="http://schemas.openxmlformats.org/officeDocument/2006/relationships" id="274" r:id="R7a0afe8caf0041df"/>
    <p:sldId xmlns:r="http://schemas.openxmlformats.org/officeDocument/2006/relationships" id="275" r:id="R6925d983f88643f1"/>
    <p:sldId xmlns:r="http://schemas.openxmlformats.org/officeDocument/2006/relationships" id="276" r:id="Ra3af1331bdcb427c"/>
    <p:sldId xmlns:r="http://schemas.openxmlformats.org/officeDocument/2006/relationships" id="277" r:id="Rd71c49f679944b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ffe791f7754beb" /><Relationship Type="http://schemas.openxmlformats.org/officeDocument/2006/relationships/slideMaster" Target="/ppt/slideMasters/slideMaster1.xml" Id="R3da02f40a86c4e3e" /><Relationship Type="http://schemas.openxmlformats.org/officeDocument/2006/relationships/notesMaster" Target="/ppt/notesMasters/notesMaster1.xml" Id="R9e2a3e599d244f1d" /><Relationship Type="http://schemas.openxmlformats.org/officeDocument/2006/relationships/presProps" Target="/ppt/presProps.xml" Id="R6395ab0f5afb4d31" /><Relationship Type="http://schemas.openxmlformats.org/officeDocument/2006/relationships/tableStyles" Target="/ppt/tableStyles.xml" Id="Rde9270242bf241ff" /><Relationship Type="http://schemas.openxmlformats.org/officeDocument/2006/relationships/slide" Target="/ppt/slides/slide1.xml" Id="Rcdb525f0e31a4711" /><Relationship Type="http://schemas.openxmlformats.org/officeDocument/2006/relationships/slide" Target="/ppt/slides/slide2.xml" Id="R89de489386a2491c" /><Relationship Type="http://schemas.openxmlformats.org/officeDocument/2006/relationships/slide" Target="/ppt/slides/slide3.xml" Id="Rf30b78abdd094162" /><Relationship Type="http://schemas.openxmlformats.org/officeDocument/2006/relationships/slide" Target="/ppt/slides/slide4.xml" Id="R49edf97302ae4faa" /><Relationship Type="http://schemas.openxmlformats.org/officeDocument/2006/relationships/slide" Target="/ppt/slides/slide5.xml" Id="R3aa53e610b364606" /><Relationship Type="http://schemas.openxmlformats.org/officeDocument/2006/relationships/slide" Target="/ppt/slides/slide6.xml" Id="R210dab83512847ce" /><Relationship Type="http://schemas.openxmlformats.org/officeDocument/2006/relationships/slide" Target="/ppt/slides/slide7.xml" Id="R9fa258b9d83b4469" /><Relationship Type="http://schemas.openxmlformats.org/officeDocument/2006/relationships/slide" Target="/ppt/slides/slide8.xml" Id="Re7d45ab45773492f" /><Relationship Type="http://schemas.openxmlformats.org/officeDocument/2006/relationships/slide" Target="/ppt/slides/slide9.xml" Id="R9ad18a32cb4a400b" /><Relationship Type="http://schemas.openxmlformats.org/officeDocument/2006/relationships/slide" Target="/ppt/slides/slide10.xml" Id="Rfc4c01e67b8a40bb" /><Relationship Type="http://schemas.openxmlformats.org/officeDocument/2006/relationships/slide" Target="/ppt/slides/slide11.xml" Id="R0848f6d69df74107" /><Relationship Type="http://schemas.openxmlformats.org/officeDocument/2006/relationships/slide" Target="/ppt/slides/slide12.xml" Id="R83bc43357a234b3a" /><Relationship Type="http://schemas.openxmlformats.org/officeDocument/2006/relationships/slide" Target="/ppt/slides/slide13.xml" Id="Rf2831fca78074c1a" /><Relationship Type="http://schemas.openxmlformats.org/officeDocument/2006/relationships/slide" Target="/ppt/slides/slide14.xml" Id="R14fa8191c6a0433d" /><Relationship Type="http://schemas.openxmlformats.org/officeDocument/2006/relationships/slide" Target="/ppt/slides/slide15.xml" Id="Rcebccbb33d5b4575" /><Relationship Type="http://schemas.openxmlformats.org/officeDocument/2006/relationships/slide" Target="/ppt/slides/slide16.xml" Id="R2a71e67f82fb4ad1" /><Relationship Type="http://schemas.openxmlformats.org/officeDocument/2006/relationships/slide" Target="/ppt/slides/slide17.xml" Id="Re1c50dd358f54852" /><Relationship Type="http://schemas.openxmlformats.org/officeDocument/2006/relationships/slide" Target="/ppt/slides/slide18.xml" Id="R10ace14afd1a49c4" /><Relationship Type="http://schemas.openxmlformats.org/officeDocument/2006/relationships/slide" Target="/ppt/slides/slide19.xml" Id="R7a0afe8caf0041df" /><Relationship Type="http://schemas.openxmlformats.org/officeDocument/2006/relationships/slide" Target="/ppt/slides/slide20.xml" Id="R6925d983f88643f1" /><Relationship Type="http://schemas.openxmlformats.org/officeDocument/2006/relationships/slide" Target="/ppt/slides/slide21.xml" Id="Ra3af1331bdcb427c" /><Relationship Type="http://schemas.openxmlformats.org/officeDocument/2006/relationships/slide" Target="/ppt/slides/slide22.xml" Id="Rd71c49f679944b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020d9dafc449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e9f41ef35d4448" /><Relationship Type="http://schemas.openxmlformats.org/officeDocument/2006/relationships/notesMaster" Target="/ppt/notesMasters/notesMaster1.xml" Id="R67f9017b531547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2dba2d060f4586" /><Relationship Type="http://schemas.openxmlformats.org/officeDocument/2006/relationships/notesMaster" Target="/ppt/notesMasters/notesMaster1.xml" Id="Rc2893a45700843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68679faa6f48f7" /><Relationship Type="http://schemas.openxmlformats.org/officeDocument/2006/relationships/notesMaster" Target="/ppt/notesMasters/notesMaster1.xml" Id="R41bf7d7797d047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45ad1172804246" /><Relationship Type="http://schemas.openxmlformats.org/officeDocument/2006/relationships/notesMaster" Target="/ppt/notesMasters/notesMaster1.xml" Id="R2d892f99b8c447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2388db9ccd40c2" /><Relationship Type="http://schemas.openxmlformats.org/officeDocument/2006/relationships/notesMaster" Target="/ppt/notesMasters/notesMaster1.xml" Id="Re9ada42e82c441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a5cc284141498e" /><Relationship Type="http://schemas.openxmlformats.org/officeDocument/2006/relationships/notesMaster" Target="/ppt/notesMasters/notesMaster1.xml" Id="Rdeacaab5cd9d40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42a965574140c8" /><Relationship Type="http://schemas.openxmlformats.org/officeDocument/2006/relationships/notesMaster" Target="/ppt/notesMasters/notesMaster1.xml" Id="R727f052b80d645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a5973628534709" /><Relationship Type="http://schemas.openxmlformats.org/officeDocument/2006/relationships/notesMaster" Target="/ppt/notesMasters/notesMaster1.xml" Id="R23c680be3f44461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f3df14859d4ed8" /><Relationship Type="http://schemas.openxmlformats.org/officeDocument/2006/relationships/notesMaster" Target="/ppt/notesMasters/notesMaster1.xml" Id="Rb8a9d4eb700b49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c45df1c8e34011" /><Relationship Type="http://schemas.openxmlformats.org/officeDocument/2006/relationships/notesMaster" Target="/ppt/notesMasters/notesMaster1.xml" Id="Ra8ed6c5c491249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4dd531350942a4" /><Relationship Type="http://schemas.openxmlformats.org/officeDocument/2006/relationships/notesMaster" Target="/ppt/notesMasters/notesMaster1.xml" Id="Ra36f3d6f869a45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f83991e27644053" /><Relationship Type="http://schemas.openxmlformats.org/officeDocument/2006/relationships/notesMaster" Target="/ppt/notesMasters/notesMaster1.xml" Id="Rb90122e214f1408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9e84968aab4a1b" /><Relationship Type="http://schemas.openxmlformats.org/officeDocument/2006/relationships/notesMaster" Target="/ppt/notesMasters/notesMaster1.xml" Id="Ra406886f959f4de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f4338fa7f2b47c7" /><Relationship Type="http://schemas.openxmlformats.org/officeDocument/2006/relationships/notesMaster" Target="/ppt/notesMasters/notesMaster1.xml" Id="R8fbdc7b721d14e0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0b90b3a218d4537" /><Relationship Type="http://schemas.openxmlformats.org/officeDocument/2006/relationships/notesMaster" Target="/ppt/notesMasters/notesMaster1.xml" Id="R4f4af7ad3c6f45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71612620a8b45eb" /><Relationship Type="http://schemas.openxmlformats.org/officeDocument/2006/relationships/notesMaster" Target="/ppt/notesMasters/notesMaster1.xml" Id="R0d45db6b0aaf4f0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a9b9fd06d754e6c" /><Relationship Type="http://schemas.openxmlformats.org/officeDocument/2006/relationships/notesMaster" Target="/ppt/notesMasters/notesMaster1.xml" Id="R081c3afa16b84be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1386b6dbebe4886" /><Relationship Type="http://schemas.openxmlformats.org/officeDocument/2006/relationships/notesMaster" Target="/ppt/notesMasters/notesMaster1.xml" Id="Rc00fcf566b604d2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f3bc4b5aad54171" /><Relationship Type="http://schemas.openxmlformats.org/officeDocument/2006/relationships/notesMaster" Target="/ppt/notesMasters/notesMaster1.xml" Id="R6d8bfdedb7d843c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f1552dda3654270" /><Relationship Type="http://schemas.openxmlformats.org/officeDocument/2006/relationships/notesMaster" Target="/ppt/notesMasters/notesMaster1.xml" Id="R87310add533540d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d70dbecfaea403d" /><Relationship Type="http://schemas.openxmlformats.org/officeDocument/2006/relationships/notesMaster" Target="/ppt/notesMasters/notesMaster1.xml" Id="Rb4551e901d2a4df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65b422bb88d4fb8" /><Relationship Type="http://schemas.openxmlformats.org/officeDocument/2006/relationships/notesMaster" Target="/ppt/notesMasters/notesMaster1.xml" Id="R47c2ef9a00db40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identity, establishment date and business scope: supplied business licence. Photographs: customer materials supplied 8–9 October 2026. White vehicle configuration: customer technical sheet, confirmed by the user to correspond to the white vehicle. Other model specifications: user-authorized reference configurations retained in the website data, sourced from https://www.yuhangauto.com/product/60-ton-lowbed-trailer-for-sale/ , https://www.yuhangauto.com/product/60t-rgn-lowboy-trailer-for-sale/ and https://www.yuhangauto.com/product/4-axle-detachable-lowboy-trailer-for-sale/ . Reference corporate brochure: Laizhou Shancha Machinery company PDF, used for section coverage only. No certifications, production volumes, export history, client cases or service guarantees from that company are attributed to huihuang.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81467931244fa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6f3faef26f49d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a2e990dc64436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702d4c62754ba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21793dba3f4d6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d267c7b9c742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BB64CD-F35B-4614-B4DE-9AA8C23508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6849D8E-C7B0-4723-9369-62FBC944127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72778FD-0B94-4660-B8B3-0BCCBF5A34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6D3355-322F-4BAE-9CD1-6750E99593E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B1B911C-8AE4-4127-B5BE-670E05D52F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1BC2718-D1FC-470B-BAA2-DD0DA9D1D8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DEF989F-3168-4E24-8C26-C7F0339FB6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BBEB0B2-ED51-495F-B709-44DA9A0D86C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C8AAD3-AA88-47EC-9903-62F357D239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7FC17FC-676B-4090-A96E-BF4BD430EF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4e9bc9652a4ab0" /><Relationship Type="http://schemas.openxmlformats.org/officeDocument/2006/relationships/slideLayout" Target="/ppt/slideLayouts/slideLayout1.xml" Id="Rb299557c86444d38" /><Relationship Type="http://schemas.openxmlformats.org/officeDocument/2006/relationships/slideLayout" Target="/ppt/slideLayouts/slideLayout2.xml" Id="Rc40f6ae4a28e4213" /><Relationship Type="http://schemas.openxmlformats.org/officeDocument/2006/relationships/slideLayout" Target="/ppt/slideLayouts/slideLayout3.xml" Id="Rc8162347d47b4a54" /><Relationship Type="http://schemas.openxmlformats.org/officeDocument/2006/relationships/slideLayout" Target="/ppt/slideLayouts/slideLayout4.xml" Id="R737623a0b7e643f1" /><Relationship Type="http://schemas.openxmlformats.org/officeDocument/2006/relationships/slideLayout" Target="/ppt/slideLayouts/slideLayout5.xml" Id="Rbb367dfb86394ccc" /><Relationship Type="http://schemas.openxmlformats.org/officeDocument/2006/relationships/slideLayout" Target="/ppt/slideLayouts/slideLayout6.xml" Id="R6d26fad4512647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99557c86444d38"/>
    <p:sldLayoutId xmlns:r="http://schemas.openxmlformats.org/officeDocument/2006/relationships" id="2147483650" r:id="Rc40f6ae4a28e4213"/>
    <p:sldLayoutId xmlns:r="http://schemas.openxmlformats.org/officeDocument/2006/relationships" id="2147483651" r:id="Rc8162347d47b4a54"/>
    <p:sldLayoutId xmlns:r="http://schemas.openxmlformats.org/officeDocument/2006/relationships" id="2147483652" r:id="R737623a0b7e643f1"/>
    <p:sldLayoutId xmlns:r="http://schemas.openxmlformats.org/officeDocument/2006/relationships" id="2147483653" r:id="Rbb367dfb86394ccc"/>
    <p:sldLayoutId xmlns:r="http://schemas.openxmlformats.org/officeDocument/2006/relationships" id="2147483654" r:id="R6d26fad4512647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095e4b26f7408f" /><Relationship Type="http://schemas.openxmlformats.org/officeDocument/2006/relationships/image" Target="/ppt/media/image.jpeg" Id="R981b18052f644ca7" /><Relationship Type="http://schemas.openxmlformats.org/officeDocument/2006/relationships/notesSlide" Target="/ppt/notesSlides/notesSlide1.xml" Id="R73dd16b6f51948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c7a23431fd4a2d" /><Relationship Type="http://schemas.openxmlformats.org/officeDocument/2006/relationships/image" Target="/ppt/media/image2.jpeg" Id="R8f51ae08553a4fd8" /><Relationship Type="http://schemas.openxmlformats.org/officeDocument/2006/relationships/notesSlide" Target="/ppt/notesSlides/notesSlide2.xml" Id="R342a52db2fc249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75e34bf5bd4abb" /><Relationship Type="http://schemas.openxmlformats.org/officeDocument/2006/relationships/image" Target="/ppt/media/image3.jpeg" Id="R2330de4055c046ca" /><Relationship Type="http://schemas.openxmlformats.org/officeDocument/2006/relationships/notesSlide" Target="/ppt/notesSlides/notesSlide3.xml" Id="R3833f991c5454f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4ac8c592f04d43" /><Relationship Type="http://schemas.openxmlformats.org/officeDocument/2006/relationships/image" Target="/ppt/media/image4.jpeg" Id="R5f219701ad67499a" /><Relationship Type="http://schemas.openxmlformats.org/officeDocument/2006/relationships/notesSlide" Target="/ppt/notesSlides/notesSlide4.xml" Id="Racf722f1660046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88d0bbe20f40c7" /><Relationship Type="http://schemas.openxmlformats.org/officeDocument/2006/relationships/image" Target="/ppt/media/image5.jpeg" Id="R92714839e5aa4a9c" /><Relationship Type="http://schemas.openxmlformats.org/officeDocument/2006/relationships/notesSlide" Target="/ppt/notesSlides/notesSlide5.xml" Id="R1180388633fb49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0cc48a2cab4695" /><Relationship Type="http://schemas.openxmlformats.org/officeDocument/2006/relationships/image" Target="/ppt/media/image6.jpeg" Id="Rcef3835df1544b5e" /><Relationship Type="http://schemas.openxmlformats.org/officeDocument/2006/relationships/notesSlide" Target="/ppt/notesSlides/notesSlide6.xml" Id="R0448813aaf6244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538201d4d54c6c" /><Relationship Type="http://schemas.openxmlformats.org/officeDocument/2006/relationships/notesSlide" Target="/ppt/notesSlides/notesSlide7.xml" Id="Rba70ea0692ee4c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f00a1234f44ed1" /><Relationship Type="http://schemas.openxmlformats.org/officeDocument/2006/relationships/image" Target="/ppt/media/image7.jpeg" Id="R0492a4d6b9f64b6a" /><Relationship Type="http://schemas.openxmlformats.org/officeDocument/2006/relationships/notesSlide" Target="/ppt/notesSlides/notesSlide8.xml" Id="R8f98f080bfac42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d2803bfc444dba" /><Relationship Type="http://schemas.openxmlformats.org/officeDocument/2006/relationships/image" Target="/ppt/media/image8.jpeg" Id="Rd7e25b140b654809" /><Relationship Type="http://schemas.openxmlformats.org/officeDocument/2006/relationships/notesSlide" Target="/ppt/notesSlides/notesSlide9.xml" Id="Rb30db95e947845c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c8d1df4f5d4690" /><Relationship Type="http://schemas.openxmlformats.org/officeDocument/2006/relationships/image" Target="/ppt/media/image9.jpeg" Id="R54016d27873f4180" /><Relationship Type="http://schemas.openxmlformats.org/officeDocument/2006/relationships/notesSlide" Target="/ppt/notesSlides/notesSlide10.xml" Id="Readdd75c549145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a53a77210a45ef" /><Relationship Type="http://schemas.openxmlformats.org/officeDocument/2006/relationships/image" Target="/ppt/media/image10.jpeg" Id="R18b19ba704134f35" /><Relationship Type="http://schemas.openxmlformats.org/officeDocument/2006/relationships/notesSlide" Target="/ppt/notesSlides/notesSlide11.xml" Id="R568379c461e84f6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9bf73a76434a58" /><Relationship Type="http://schemas.openxmlformats.org/officeDocument/2006/relationships/image" Target="/ppt/media/image11.jpeg" Id="Ra01a13d946244981" /><Relationship Type="http://schemas.openxmlformats.org/officeDocument/2006/relationships/notesSlide" Target="/ppt/notesSlides/notesSlide12.xml" Id="Rba5d25972b784b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b020660ee04a8b" /><Relationship Type="http://schemas.openxmlformats.org/officeDocument/2006/relationships/image" Target="/ppt/media/image12.jpeg" Id="R0ec79b4390664061" /><Relationship Type="http://schemas.openxmlformats.org/officeDocument/2006/relationships/notesSlide" Target="/ppt/notesSlides/notesSlide13.xml" Id="R6ab7f0d656be4a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94426c7a194133" /><Relationship Type="http://schemas.openxmlformats.org/officeDocument/2006/relationships/notesSlide" Target="/ppt/notesSlides/notesSlide14.xml" Id="R0790c68b1389479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d6ce1041b749d0" /><Relationship Type="http://schemas.openxmlformats.org/officeDocument/2006/relationships/notesSlide" Target="/ppt/notesSlides/notesSlide15.xml" Id="R275dafc5a2244a6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e17bd8d6ca4fac" /><Relationship Type="http://schemas.openxmlformats.org/officeDocument/2006/relationships/image" Target="/ppt/media/image13.jpeg" Id="Re63a27c045114504" /><Relationship Type="http://schemas.openxmlformats.org/officeDocument/2006/relationships/notesSlide" Target="/ppt/notesSlides/notesSlide16.xml" Id="R14e96b5b9db24ba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9d794e04bb4719" /><Relationship Type="http://schemas.openxmlformats.org/officeDocument/2006/relationships/image" Target="/ppt/media/image14.jpeg" Id="R4a62f9b5b9ed4390" /><Relationship Type="http://schemas.openxmlformats.org/officeDocument/2006/relationships/notesSlide" Target="/ppt/notesSlides/notesSlide17.xml" Id="R26b9b9a241e8422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d569b10bd348e0" /><Relationship Type="http://schemas.openxmlformats.org/officeDocument/2006/relationships/image" Target="/ppt/media/image15.jpeg" Id="R14b382677ff04756" /><Relationship Type="http://schemas.openxmlformats.org/officeDocument/2006/relationships/notesSlide" Target="/ppt/notesSlides/notesSlide18.xml" Id="R73691e1e5fcf4d2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c0b83d4c894776" /><Relationship Type="http://schemas.openxmlformats.org/officeDocument/2006/relationships/image" Target="/ppt/media/image16.jpeg" Id="R8b318d6cb9be4ddd" /><Relationship Type="http://schemas.openxmlformats.org/officeDocument/2006/relationships/notesSlide" Target="/ppt/notesSlides/notesSlide19.xml" Id="R67f77d4c0cf5446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2d5cacc4d64671" /><Relationship Type="http://schemas.openxmlformats.org/officeDocument/2006/relationships/notesSlide" Target="/ppt/notesSlides/notesSlide20.xml" Id="R566f8bcd2f384e1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c0fec6ea3c4db8" /><Relationship Type="http://schemas.openxmlformats.org/officeDocument/2006/relationships/notesSlide" Target="/ppt/notesSlides/notesSlide21.xml" Id="Rf0f8e23c479d4c4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c3e738fff84ca5" /><Relationship Type="http://schemas.openxmlformats.org/officeDocument/2006/relationships/notesSlide" Target="/ppt/notesSlides/notesSlide22.xml" Id="R86cfe0b31c994e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25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438B73-E6E9-487C-B8D7-787DB1F1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28F1B-59CB-4BD4-A675-46FDB231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DECD02-6B26-4DA9-B4BA-7EAD81B65C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1b18052f644ca7"/>
          <a:srcRect xmlns:a="http://schemas.openxmlformats.org/drawingml/2006/main" l="5529" t="0" r="55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914400"/>
            <a:ext cx="7048500" cy="5943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36CCE2-37B8-4850-9FAE-471B6DD9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438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449054-0480-49BD-94D7-8A18181A6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4143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Company and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profile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56A6B-64F3-440A-AD06-F162F417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4143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rPr>
              <a:t>Semi-trailers and special vehicles</a:t>
            </a:r>
          </a:p>
          <a:p xmlns:a="http://schemas.openxmlformats.org/drawingml/2006/main">
            <a:pPr>
              <a:defRPr sz="2025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rPr>
              <a:t>Liangshan, Shandong, China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1ADAFF-9D5F-4C2A-9F73-7429B708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D8DBDF"/>
                </a:solidFill>
                <a:latin typeface="Helvetica Neue"/>
                <a:ea typeface="Helvetica Neue"/>
                <a:cs typeface="Helvetica Neue"/>
              </a:rPr>
              <a:t>huihuang.yunwu.asia</a:t>
            </a:r>
          </a:p>
        </p:txBody>
      </p:sp>
    </p:spTree>
    <p:extLst>
      <p:ext uri="{BB962C8B-B14F-4D97-AF65-F5344CB8AC3E}">
        <p14:creationId xmlns:p14="http://schemas.microsoft.com/office/powerpoint/2010/main" val="13985008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09DAA-4505-44B2-867E-8CA2AB59C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97A380-9F4D-456C-AC7A-77C5291CD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E226A-4059-4208-B1F9-4E5CA6FD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Company overview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36DF7-57AF-4E22-966A-D4C13305B4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1ae08553a4fd8"/>
          <a:srcRect xmlns:a="http://schemas.openxmlformats.org/drawingml/2006/main" l="0" t="1788" r="0" b="17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837A52-59AA-43F9-B58F-E5EE3576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Established in 2014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Based in Liangshan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818EA-5892-4875-81B8-392E94A5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huihuang was established on 22 July 2014. The company is based in Liangshan County Industrial Park, Jining, Shandong.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Our business covers semi-trailers, special transport vehicles and mechanical parts.</a:t>
            </a:r>
          </a:p>
        </p:txBody>
      </p:sp>
    </p:spTree>
    <p:extLst>
      <p:ext uri="{BB962C8B-B14F-4D97-AF65-F5344CB8AC3E}">
        <p14:creationId xmlns:p14="http://schemas.microsoft.com/office/powerpoint/2010/main" val="5667997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73F68-88EB-4515-ADB8-B725836D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3627E-0ABA-45CE-BC10-44F63EF4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3C77A-5984-45A1-A42B-2B52B25A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Business scope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6FB066-08D9-45AB-8FD9-B955AC659C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30de4055c046ca"/>
          <a:srcRect xmlns:a="http://schemas.openxmlformats.org/drawingml/2006/main" l="0" t="1788" r="0" b="17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98558-074C-4AC9-B81D-F40E3D03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Vehicle products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and mechanical parts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6319AA-77EA-485D-B708-D506ECD4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Semi-trailers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Hydraulic flatbed trailers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Special engineering transport vehicles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Modular hydraulic trailers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Trailer design and development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Mechanical parts manufacturing and sales</a:t>
            </a:r>
          </a:p>
        </p:txBody>
      </p:sp>
    </p:spTree>
    <p:extLst>
      <p:ext uri="{BB962C8B-B14F-4D97-AF65-F5344CB8AC3E}">
        <p14:creationId xmlns:p14="http://schemas.microsoft.com/office/powerpoint/2010/main" val="2975886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922617-ACD0-4CA9-9A12-D57D3531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6D744-AA10-481E-95C6-A9C77446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842C0-383F-4A4F-AFFD-45830712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Frame fabrication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6B01C-FDCF-4A85-95EB-17BDFCD4CB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19701ad67499a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11764-001B-4753-86BB-CACE0548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Vehicle frames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in the workshop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7CDB4-F278-47A4-8C74-19101C55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The photograph shows vehicle frames and the fabrication area.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When discussing a configuration, confirm the frame dimensions and main beam specifications together with the required load.</a:t>
            </a:r>
          </a:p>
        </p:txBody>
      </p:sp>
    </p:spTree>
    <p:extLst>
      <p:ext uri="{BB962C8B-B14F-4D97-AF65-F5344CB8AC3E}">
        <p14:creationId xmlns:p14="http://schemas.microsoft.com/office/powerpoint/2010/main" val="4101527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48A9E1-BDDD-4C71-B722-72400E90C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C1DEB4-6D1E-422B-AE5C-6A922A54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1A49AF-B629-4473-B6B8-7FAF35FC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Workshop equipment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159F4D-9B6A-46B5-AB2C-8130C6F09F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14839e5aa4a9c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828FE0-7D68-4DAC-88B6-EE5B1BB5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Equipment and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fabrication 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6758D-0DFA-474E-846D-522C8345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A view of the equipment and fabrication work at the factory.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The trailer structure, deck construction and component selection form part of the configuration discussion.</a:t>
            </a:r>
          </a:p>
        </p:txBody>
      </p:sp>
    </p:spTree>
    <p:extLst>
      <p:ext uri="{BB962C8B-B14F-4D97-AF65-F5344CB8AC3E}">
        <p14:creationId xmlns:p14="http://schemas.microsoft.com/office/powerpoint/2010/main" val="11435908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D5C26-043D-409E-9B18-B1FEF6D1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255F9-6DE2-48A6-B6EC-1AF772267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89EA3-0B5F-4ACA-832E-BE3A33F9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Trailer assembly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C94D2-187F-42EC-9A38-147E738667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3835df1544b5e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21AC3A-4EAA-48CC-9BD4-78D7AE1A1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Frames and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assembly 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26AB9-862D-4D16-AFBE-B300D29E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Factory photographs show frames during assembly.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The white trailer configuration later in this profile lists the specified suspension, wheels, landing gear and loading ramps.</a:t>
            </a:r>
          </a:p>
        </p:txBody>
      </p:sp>
    </p:spTree>
    <p:extLst>
      <p:ext uri="{BB962C8B-B14F-4D97-AF65-F5344CB8AC3E}">
        <p14:creationId xmlns:p14="http://schemas.microsoft.com/office/powerpoint/2010/main" val="916468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13012A-A2A2-4300-8C85-DC0C6744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85CC4-C85B-4E71-A2C8-1E9434A1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999FFA-4A32-41F5-9197-2ABEEA48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Trailer range and selection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5602C-AB05-4415-897B-6F468E7B2576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01568"/>
                <a:gridCol w="3730752"/>
                <a:gridCol w="3840480"/>
              </a:tblGrid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Configuration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Information available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Selection focus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 m four-axle white trailer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 customer-supplied specifications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Overall size and component details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Lowbed semi-trailer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60 t reference configuration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Deck size and loading method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Gooseneck lowbed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60 t reference configuration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 layout and loading arrangement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Heavy-duty lowbed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100 t reference configuration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Machinery size and load requirements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Multi-axle lowbed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Configuration to discuss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 arrangement and platform size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7F369-E83E-4A71-934F-D066CA95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Reference ratings are selection guides. Confirm the ordered configuration with huihuang.</a:t>
            </a:r>
          </a:p>
        </p:txBody>
      </p:sp>
    </p:spTree>
    <p:extLst>
      <p:ext uri="{BB962C8B-B14F-4D97-AF65-F5344CB8AC3E}">
        <p14:creationId xmlns:p14="http://schemas.microsoft.com/office/powerpoint/2010/main" val="8964046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A0143-B473-4617-9B6C-242A4E84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2A007-A812-4BD8-826C-5BDA0B51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339FCB-3A67-40A6-B110-848F9DEA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Lowbed Semi Trailer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B08932-AA77-46C1-B055-924F70010F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92a4d6b9f64b6a"/>
          <a:stretch xmlns:a="http://schemas.openxmlformats.org/drawingml/2006/main"/>
        </p:blipFill>
        <p:spPr>
          <a:xfrm xmlns:a="http://schemas.openxmlformats.org/drawingml/2006/main">
            <a:off x="7239000" y="2019300"/>
            <a:ext cx="4343400" cy="32575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65C656-9999-41B3-9D68-A60DD59B65E2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payload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60 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dimensions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13,000 × 3,000 × 3,400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Main beam material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Q345B steel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Suspension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Mechanical suspension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Loading ramp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Spring ramp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ABS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Optional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1BBF55-EEE5-4420-AF2F-FE381497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The photograph shows a supplied trailer. The table gives a reference configuration for selection.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2EBFB3-E8D2-43FC-B8A6-3328B8DB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Final specifications depend on the selected configuration and order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2389254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C20CF-F753-450F-91CF-85D9B4A63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2CA52-25B2-4258-B89F-FE27A6BCD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33733C-ED5B-4643-8ABD-4C4632AA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Gooseneck Lowbed Trailer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E19DEC-4EB0-4FAD-8784-14D1B1F9AC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25b140b654809"/>
          <a:stretch xmlns:a="http://schemas.openxmlformats.org/drawingml/2006/main"/>
        </p:blipFill>
        <p:spPr>
          <a:xfrm xmlns:a="http://schemas.openxmlformats.org/drawingml/2006/main">
            <a:off x="7239000" y="2019300"/>
            <a:ext cx="4343400" cy="32575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3A9483-4715-4923-AB4A-396467A9E88A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payload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60 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dimensions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15,800 × 3,000 × 2,200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 arrangement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 axles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Suspension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Heavy-duty mechanical suspension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Electrical system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24 V, LED lights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Main beam material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Q345B steel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F2E89B-0A1D-47A5-B1FD-F4C5BAB5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The photograph shows a supplied trailer. The table gives a reference configuration for selection.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B225AB-CE19-4279-9DCF-0219B5B4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Final specifications depend on the selected configuration and order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3983174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31A825-E4A1-40E7-B814-9B854F27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FC1D9-8C44-4353-A45C-A161F0B6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5B3A8-953A-4E4C-A2FB-961C648F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Heavy-duty Lowbed Trailer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75AAF9-80E3-44AA-98D8-411CE64FA1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16d27873f4180"/>
          <a:stretch xmlns:a="http://schemas.openxmlformats.org/drawingml/2006/main"/>
        </p:blipFill>
        <p:spPr>
          <a:xfrm xmlns:a="http://schemas.openxmlformats.org/drawingml/2006/main">
            <a:off x="7239000" y="2019300"/>
            <a:ext cx="4343400" cy="32575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BE418-4AE6-4A86-8360-9FA4F5585428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payload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100 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dimensions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17,000 × 3,500 × 2,500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 arrangement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 axles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tyre specification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 × 12R22.5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Suspension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Mechanical suspension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Toolbox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 set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94F74-DA31-45B5-9B61-4A725EEC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The photograph shows a supplied trailer. The table gives a reference configuration for selection.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AB499-6E9D-41C7-ADCF-AC38B4EF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Final specifications depend on the selected configuration and order confirmation.</a:t>
            </a:r>
          </a:p>
        </p:txBody>
      </p:sp>
    </p:spTree>
    <p:extLst>
      <p:ext uri="{BB962C8B-B14F-4D97-AF65-F5344CB8AC3E}">
        <p14:creationId xmlns:p14="http://schemas.microsoft.com/office/powerpoint/2010/main" val="8453215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C42FC4-175D-4D61-BF08-B8882D681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F0C24-9E2A-48F1-941B-01CD27BC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458C8-1429-4A4C-A4CD-DECC7AC9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Multi-axle Lowbed Trailer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0DDD4F-83A4-40A4-81D9-4A8432728E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19ba704134f35"/>
          <a:stretch xmlns:a="http://schemas.openxmlformats.org/drawingml/2006/main"/>
        </p:blipFill>
        <p:spPr>
          <a:xfrm xmlns:a="http://schemas.openxmlformats.org/drawingml/2006/main">
            <a:off x="7239000" y="2012785"/>
            <a:ext cx="4343400" cy="3270580"/>
          </a:xfrm>
          <a:prstGeom xmlns:a="http://schemas.openxmlformats.org/drawingml/2006/main" prst="rect">
            <a:avLst/>
          </a:prstGeom>
        </p:spPr>
      </p:pic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5A69D6-A29F-4EE1-A8F8-36F0A35C6EC1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6191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14588"/>
                <a:gridCol w="3776663"/>
              </a:tblGrid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Trailer type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Multi-axle lowbed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Payload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Confirm with our team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Deck dimensions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Confirm with our team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 arrangement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00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Confirm with our team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6EB4C-5D6F-48AA-A684-9550CF3C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Provide the equipment weight, dimensions and loading method to discuss the required configuration.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A0EAC9-3C9A-4A05-93A3-DB3C4D96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Final specifications depend on the selected configuration and order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7848553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EEDBEB-EA6E-4FE7-A798-F41D1140F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3CECA-4F4B-4448-B959-26185AC88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9C061-DC96-407D-A90A-B747B3FA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Trailer photographs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3E67E-4173-423F-8656-A64BE2F2AD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1a13d946244981"/>
          <a:srcRect xmlns:a="http://schemas.openxmlformats.org/drawingml/2006/main" l="0" t="13038" r="0" b="130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952625"/>
            <a:ext cx="752475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9C8F67-D46D-49A1-8971-99877A10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76450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Compare the vehicle layout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75D006-E018-4382-AD02-430C898C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190875"/>
            <a:ext cx="295275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Different trailer layouts and finishes appear in the supplied photographs.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Confirm each vehicle’s dimensions, payload and loading method with huihuang.</a:t>
            </a:r>
          </a:p>
        </p:txBody>
      </p:sp>
    </p:spTree>
    <p:extLst>
      <p:ext uri="{BB962C8B-B14F-4D97-AF65-F5344CB8AC3E}">
        <p14:creationId xmlns:p14="http://schemas.microsoft.com/office/powerpoint/2010/main" val="15067392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C660E-7772-4FC9-974B-00F54A7A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DD4C93-E966-4AA7-8706-256567E0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B04AA6-3DA6-4978-92F4-B7B47B99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14 m Four-axle Lowbed Semi-trailer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94BAB-7202-4A02-A561-7D57EB2938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c79b4390664061"/>
          <a:stretch xmlns:a="http://schemas.openxmlformats.org/drawingml/2006/main"/>
        </p:blipFill>
        <p:spPr>
          <a:xfrm xmlns:a="http://schemas.openxmlformats.org/drawingml/2006/main">
            <a:off x="2983034" y="1905000"/>
            <a:ext cx="6225933" cy="3505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A6184-A826-424E-A4CA-A435C844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14 × 3.2 × 3.7 m</a:t>
            </a:r>
          </a:p>
          <a:p xmlns:a="http://schemas.openxmlformats.org/drawingml/2006/main">
            <a:pPr>
              <a:defRPr sz="232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Overall dimensions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45AC7-3A3E-48D5-AEF6-692B350F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19750"/>
            <a:ext cx="527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Four axles and a flat deck</a:t>
            </a:r>
          </a:p>
          <a:p xmlns:a="http://schemas.openxmlformats.org/drawingml/2006/main">
            <a:pPr>
              <a:defRPr sz="23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White finish</a:t>
            </a:r>
          </a:p>
        </p:txBody>
      </p:sp>
    </p:spTree>
    <p:extLst>
      <p:ext uri="{BB962C8B-B14F-4D97-AF65-F5344CB8AC3E}">
        <p14:creationId xmlns:p14="http://schemas.microsoft.com/office/powerpoint/2010/main" val="11246005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620D7-262C-47C1-9E56-35C20E1B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211C63-1B7D-4E6A-93C1-3A628515F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FAAE7E-3741-4809-A67B-1C5DFF42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Dimensions and main structure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32566-F496-423F-8441-5CEC814671B9}"/>
              </a:ext>
            </a:extLst>
          </p:cNvPr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9120"/>
                <a:gridCol w="6583680"/>
              </a:tblGrid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Overall dimensions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14,000 × 3,200 × 3,700 mm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Colour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White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Main beam height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520 mm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Upper flange thickness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 mm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Lower flange thickness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 mm, reinforced below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Web plate thickness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12 mm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Web plate reinforcement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Reinforced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EA469E-976E-46BC-B456-CD6A43F2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White trailer details follow the customer-supplied technical specification.</a:t>
            </a:r>
          </a:p>
        </p:txBody>
      </p:sp>
    </p:spTree>
    <p:extLst>
      <p:ext uri="{BB962C8B-B14F-4D97-AF65-F5344CB8AC3E}">
        <p14:creationId xmlns:p14="http://schemas.microsoft.com/office/powerpoint/2010/main" val="207307897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A3BF90-EE29-4CE6-AFDD-F596E334F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FF8B4-ED69-4395-8AD5-C6D80B65D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C53A1C-0EA4-4BCD-A5F5-564CB7C7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Deck and running gear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9C9C0-0A1E-40A5-B1FD-782FC86D6A5A}"/>
              </a:ext>
            </a:extLst>
          </p:cNvPr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9120"/>
                <a:gridCol w="6583680"/>
              </a:tblGrid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Deck construction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High-strength deck with three reinforcing ribs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Deck surface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Flat deck, without a recessed centre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Tyre designation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Weishan 295-60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Tyres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Wheel rims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 reinforced factory-supplied rims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Leaf springs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10 thickened leaves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00063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Suspension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Reinforced suspension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5F84F4-0C49-4234-8F70-0898E2F1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Confirm the payload rating and full tyre designation for the intended order.</a:t>
            </a:r>
          </a:p>
        </p:txBody>
      </p:sp>
    </p:spTree>
    <p:extLst>
      <p:ext uri="{BB962C8B-B14F-4D97-AF65-F5344CB8AC3E}">
        <p14:creationId xmlns:p14="http://schemas.microsoft.com/office/powerpoint/2010/main" val="141353391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F5CDAF-2984-4242-8BB2-AC5F588C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9534DC-605E-4A3A-B6AF-5592114B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279DC-ED52-43CF-A26E-DD154DB4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Loading and auxiliary equipment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FE9A73-FC52-4535-8050-CDFBFD6C7BCB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6524625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09850"/>
                <a:gridCol w="3914775"/>
              </a:tblGrid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Specification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Details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Landing gear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Fuhua, single-action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Loading ramps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Twin wide ramps, 950 mm wide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Rope tensioners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 on each side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Straight hooks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Closer spacing and reinforced construction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635000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Brake valve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WABCO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F41D1C-4068-42AD-A9D7-0D853AB449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a27c045114504"/>
          <a:stretch xmlns:a="http://schemas.openxmlformats.org/drawingml/2006/main"/>
        </p:blipFill>
        <p:spPr>
          <a:xfrm xmlns:a="http://schemas.openxmlformats.org/drawingml/2006/main">
            <a:off x="8024664" y="2000250"/>
            <a:ext cx="3162598" cy="40481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DFBB8-866C-491F-A1AA-E0817390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Fuhua landing gear and WABCO brake valve appear in the supplied configuration.</a:t>
            </a:r>
          </a:p>
        </p:txBody>
      </p:sp>
    </p:spTree>
    <p:extLst>
      <p:ext uri="{BB962C8B-B14F-4D97-AF65-F5344CB8AC3E}">
        <p14:creationId xmlns:p14="http://schemas.microsoft.com/office/powerpoint/2010/main" val="10472421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412A35-D2DD-4EF2-8CA2-F1C6C58C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754E4-67BF-44A5-AB2A-670DBD69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4A544-EFE7-45F1-BDEE-50F748A6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Main beam and deck selection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7AAE6E-0E15-42C9-A7D6-E496B471A7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2f9b5b9ed4390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0E68DA-7014-4135-B127-56F60CEA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Match the structure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to the transport requirement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FBCE3-88D8-4CB8-808B-63432A88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White trailer: 520 mm main beam, 16 mm upper flange, 20 mm lower flange and 12 mm web plate.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Flat deck, without a recessed centre.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Confirm the beam and deck dimensions for each vehicle.</a:t>
            </a:r>
          </a:p>
        </p:txBody>
      </p:sp>
    </p:spTree>
    <p:extLst>
      <p:ext uri="{BB962C8B-B14F-4D97-AF65-F5344CB8AC3E}">
        <p14:creationId xmlns:p14="http://schemas.microsoft.com/office/powerpoint/2010/main" val="17157173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2D5A96-5CB1-4FCD-BD55-FC3D0BFF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94DD3-B3A8-459B-802A-42A8B35E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FD3E2A-99D3-4EFD-A3C4-D03B6E1F9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Loading arrangement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67C49F-CE82-4989-806E-96D4FB2C1E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382677ff04756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FF33DF-65DF-42ED-B30C-A7DD1F1D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Ramps and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loading clearance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EC8B9-13A9-4D59-B493-45B41AE8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Confirm approach angle, track or wheel width and loading 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White trailer: twin wide ramps, 950 mm wide.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Confirm ramp size and operation for the selected vehicle.</a:t>
            </a:r>
          </a:p>
        </p:txBody>
      </p:sp>
    </p:spTree>
    <p:extLst>
      <p:ext uri="{BB962C8B-B14F-4D97-AF65-F5344CB8AC3E}">
        <p14:creationId xmlns:p14="http://schemas.microsoft.com/office/powerpoint/2010/main" val="110364062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E5556-98AA-4D13-AEEE-53AF932C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1EFD97-7D63-4D55-A0F8-6F676EEE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9FDA4-D71A-4E12-AC28-088EBE7E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Configuration items to confirm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E6E41-A419-4CD0-BBCC-C08B2562C5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18d6cb9be4ddd"/>
          <a:srcRect xmlns:a="http://schemas.openxmlformats.org/drawingml/2006/main" l="0" t="1595" r="0" b="15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81200"/>
            <a:ext cx="57721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ABCEDD-5BD3-418B-BF43-51603330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Size, structure</a:t>
            </a:r>
          </a:p>
          <a:p xmlns:a="http://schemas.openxmlformats.org/drawingml/2006/main">
            <a:pPr>
              <a:def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and component selection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78738-6E95-46DE-9371-2EA700C3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76250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Overall size and usable deck space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Axles, suspension, tyres and leaf springs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Landing gear and loading ramps</a:t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Brakes, lights and wheel rims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Agree the configuration in writing before ordering.</a:t>
            </a:r>
          </a:p>
        </p:txBody>
      </p:sp>
    </p:spTree>
    <p:extLst>
      <p:ext uri="{BB962C8B-B14F-4D97-AF65-F5344CB8AC3E}">
        <p14:creationId xmlns:p14="http://schemas.microsoft.com/office/powerpoint/2010/main" val="65353728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EA89B-A87F-43D1-81BB-44F9F94D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ACDD0-602D-4F42-8C19-69084B91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6A362-1AA0-4739-A340-3F1DB71AD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Information for a quotation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16EBA-BB20-4A66-9A38-B1170F9A2292}"/>
              </a:ext>
            </a:extLst>
          </p:cNvPr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21024"/>
                <a:gridCol w="7351776"/>
              </a:tblGrid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Item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Information to provide</a:t>
                      </a:r>
                    </a:p>
                  </a:txBody>
                  <a:tcPr marL="91440" marR="91440" marT="45720" marB="45720" anchor="ctr">
                    <a:solidFill>
                      <a:srgbClr val="BA292B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Transported machinery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Equipment type, model and photographs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Load and dimensions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Equipment weight, length, width and height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Loading method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How the equipment enters and leaves the trailer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Operating conditions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Destination, route constraints and local requirements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Required configuration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Axles, deck, ramps and preferred components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1089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626971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Order details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0252A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Quantity, delivery destination and requested schedule</a:t>
                      </a:r>
                    </a:p>
                  </a:txBody>
                  <a:tcPr marL="91440" marR="91440" marT="45720" marB="45720" anchor="ctr">
                    <a:solidFill>
                      <a:srgbClr val="F4F4F2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048FB4-92FD-4A47-B2A8-7F5E0F93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Local compliance, shipping arrangements and delivery terms need individual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45852784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CA5880-37FA-4F0C-AC4C-04E1811A0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D5B5A4-638A-4FF1-A683-CB776D7C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0C9F2D-4DD1-4B20-8147-726F5CEB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20252A"/>
                </a:solidFill>
                <a:latin typeface="Helvetica Neue"/>
                <a:ea typeface="Helvetica Neue"/>
                <a:cs typeface="Helvetica Neue"/>
              </a:rPr>
              <a:t>Order and service discussion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8FF10-96FB-47D0-B3F7-0E8A7C08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Configuration confirmation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B2044-1966-43A8-9BBF-B98485E6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038350"/>
            <a:ext cx="6438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Agree the vehicle dimensions, load requirement and component list. Use the confirmed specification for the quotation.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9830A-BDFF-49C8-B900-D0977C8E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Delivery and commercial terms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B59C92-D082-4090-9D0F-CF785F62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524250"/>
            <a:ext cx="6438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Confirm the quantity, delivery destination, payment terms and schedule with huihuang for the specific order.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5B1834-4316-4A2E-866B-E3E4CC7B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4191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BA292B"/>
                </a:solidFill>
                <a:latin typeface="Helvetica Neue"/>
                <a:ea typeface="Helvetica Neue"/>
                <a:cs typeface="Helvetica Neue"/>
              </a:rPr>
              <a:t>Service and maintenance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33916B-A869-4541-8C6C-7E1BCB8C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010150"/>
            <a:ext cx="6438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626971"/>
                </a:solidFill>
                <a:latin typeface="Helvetica Neue"/>
                <a:ea typeface="Helvetica Neue"/>
                <a:cs typeface="Helvetica Neue"/>
              </a:rPr>
              <a:t>Discuss warranty terms, operating guidance, maintenance documents and parts requirements before order confirmation.</a:t>
            </a:r>
          </a:p>
        </p:txBody>
      </p:sp>
    </p:spTree>
    <p:extLst>
      <p:ext uri="{BB962C8B-B14F-4D97-AF65-F5344CB8AC3E}">
        <p14:creationId xmlns:p14="http://schemas.microsoft.com/office/powerpoint/2010/main" val="3614619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2025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89688B-DD40-4A5D-879C-BD4EB8B21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huihuang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D51F2-22A4-4564-9E1B-3297F0DB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533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AF8702-BDAF-43E2-82C5-3496CCEF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Contact huihuang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A5E61-4F2D-46F9-BAB9-EB1770AE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Semi-trailers and special vehicles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F43E1-6C12-433B-897E-62771006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85725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+86 13684939429</a:t>
            </a:r>
          </a:p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gaoyangy14@gmail.com</a:t>
            </a:r>
          </a:p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WhatsApp +9875852376888</a:t>
            </a:r>
          </a:p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huihuang.yunwu.asia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BF730-6721-4D52-A65B-8701D49A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rPr>
              <a:t>Liangshan County Industrial Park</a:t>
            </a:r>
          </a:p>
          <a:p xmlns:a="http://schemas.openxmlformats.org/drawingml/2006/main">
            <a:pPr>
              <a:defRPr sz="2025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CDD0D4"/>
                </a:solidFill>
                <a:latin typeface="Helvetica Neue"/>
                <a:ea typeface="Helvetica Neue"/>
                <a:cs typeface="Helvetica Neue"/>
              </a:rPr>
              <a:t>Jining, Shandong, China</a:t>
            </a:r>
          </a:p>
        </p:txBody>
      </p:sp>
    </p:spTree>
    <p:extLst>
      <p:ext uri="{BB962C8B-B14F-4D97-AF65-F5344CB8AC3E}">
        <p14:creationId xmlns:p14="http://schemas.microsoft.com/office/powerpoint/2010/main" val="1251257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2026-10-09T14:05:08.0190000Z</dcterms:created>
  <dcterms:modified xsi:type="dcterms:W3CDTF">2026-10-09T14:05:08.0190000Z</dcterms:modified>
</coreProperties>
</file>